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5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9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1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8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5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6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9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0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2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7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CB0F-8EAC-4A1D-940A-534C990FBE41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D1AF-6993-4F3F-8251-C11F48FF9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2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89702" y="374587"/>
            <a:ext cx="5486400" cy="5486400"/>
          </a:xfrm>
          <a:prstGeom prst="ellipse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0902" y="3117787"/>
            <a:ext cx="1828800" cy="2286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500000">
            <a:off x="874548" y="1770040"/>
            <a:ext cx="1828800" cy="2286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20100000" flipV="1">
            <a:off x="882284" y="4249684"/>
            <a:ext cx="1828800" cy="2286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236034" y="330072"/>
            <a:ext cx="4197267" cy="592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13835" y="2223001"/>
            <a:ext cx="1828800" cy="1828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3181" y="1883229"/>
            <a:ext cx="1710117" cy="24807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687495" y="3287092"/>
            <a:ext cx="2783626" cy="65390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702669" y="2324100"/>
            <a:ext cx="0" cy="79368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22660" y="3139559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R</a:t>
            </a:r>
            <a:r>
              <a:rPr lang="en-US" sz="2400" b="1" baseline="-25000" dirty="0">
                <a:solidFill>
                  <a:schemeClr val="accent6"/>
                </a:solidFill>
              </a:rPr>
              <a:t>a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36359" y="2443847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</a:rPr>
              <a:t>/2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58038" y="1670961"/>
            <a:ext cx="292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Focusing Image Plane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84062" y="304476"/>
            <a:ext cx="2597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AWG Output Plane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532272" flipV="1">
            <a:off x="5523439" y="3456632"/>
            <a:ext cx="1828800" cy="2286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6" name="Rectangle 25"/>
          <p:cNvSpPr/>
          <p:nvPr/>
        </p:nvSpPr>
        <p:spPr>
          <a:xfrm rot="21067728">
            <a:off x="5534602" y="2569128"/>
            <a:ext cx="1828800" cy="2286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5546591" y="3018276"/>
            <a:ext cx="1828800" cy="2286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56924" y="4408499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FPR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25849" y="5020518"/>
            <a:ext cx="1663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66FFFF"/>
                </a:solidFill>
              </a:rPr>
              <a:t>AWG Fibers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47703" y="3946908"/>
            <a:ext cx="2090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66FFFF"/>
                </a:solidFill>
              </a:rPr>
              <a:t>Channel Output Fibers</a:t>
            </a:r>
            <a:endParaRPr lang="en-US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4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18353</TotalTime>
  <Words>14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Alexani</dc:creator>
  <cp:lastModifiedBy>Edwin Alexani</cp:lastModifiedBy>
  <cp:revision>4</cp:revision>
  <dcterms:created xsi:type="dcterms:W3CDTF">2024-08-16T21:21:53Z</dcterms:created>
  <dcterms:modified xsi:type="dcterms:W3CDTF">2024-08-29T15:14:55Z</dcterms:modified>
</cp:coreProperties>
</file>