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56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07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03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8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25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3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35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65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04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3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1A328-7F79-43B7-AA52-52413DAFC115}" type="datetimeFigureOut">
              <a:rPr lang="en-US" smtClean="0"/>
              <a:t>9/25/2017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DB98F-B7A7-4376-A7E9-17674F74A4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42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92" y="437891"/>
            <a:ext cx="10058400" cy="5700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50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Kaye, Stephen</dc:creator>
  <cp:lastModifiedBy>Kaye, Stephen</cp:lastModifiedBy>
  <cp:revision>1</cp:revision>
  <dcterms:created xsi:type="dcterms:W3CDTF">2017-09-25T14:08:04Z</dcterms:created>
  <dcterms:modified xsi:type="dcterms:W3CDTF">2017-09-25T14:08:32Z</dcterms:modified>
</cp:coreProperties>
</file>