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2A619E"/>
    <a:srgbClr val="A95D1F"/>
    <a:srgbClr val="993300"/>
    <a:srgbClr val="3366CC"/>
    <a:srgbClr val="517A00"/>
    <a:srgbClr val="669900"/>
    <a:srgbClr val="339933"/>
    <a:srgbClr val="0099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30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5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0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94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6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36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38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01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55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233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39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92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80F51-B465-4035-9723-C52B7C0ABCF7}" type="datetimeFigureOut">
              <a:rPr lang="en-US" smtClean="0"/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9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92032"/>
            <a:ext cx="9144001" cy="391816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34187"/>
            <a:ext cx="8880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white"/>
                </a:solidFill>
                <a:latin typeface="Adobe Gothic Std B" pitchFamily="34" charset="-128"/>
                <a:ea typeface="Adobe Gothic Std B" pitchFamily="34" charset="-128"/>
                <a:cs typeface="Arial Unicode MS" panose="020B0604020202020204" pitchFamily="34" charset="-128"/>
              </a:rPr>
              <a:t>School of Physics &amp; </a:t>
            </a:r>
            <a:r>
              <a:rPr lang="en-US" sz="2800" dirty="0" smtClean="0">
                <a:solidFill>
                  <a:prstClr val="white"/>
                </a:solidFill>
                <a:latin typeface="Adobe Gothic Std B" pitchFamily="34" charset="-128"/>
                <a:ea typeface="Adobe Gothic Std B" pitchFamily="34" charset="-128"/>
                <a:cs typeface="Arial Unicode MS" panose="020B0604020202020204" pitchFamily="34" charset="-128"/>
              </a:rPr>
              <a:t>Astronomy</a:t>
            </a:r>
          </a:p>
          <a:p>
            <a:r>
              <a:rPr lang="en-US" sz="2800" kern="800" dirty="0" smtClean="0">
                <a:solidFill>
                  <a:prstClr val="white"/>
                </a:solidFill>
                <a:latin typeface="Adobe Gothic Std B" pitchFamily="34" charset="-128"/>
                <a:ea typeface="Adobe Gothic Std B" pitchFamily="34" charset="-128"/>
                <a:cs typeface="Arial Unicode MS" panose="020B0604020202020204" pitchFamily="34" charset="-128"/>
              </a:rPr>
              <a:t>Center for Detectors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3000" y="28956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-26376" y="5715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white"/>
                </a:solidFill>
                <a:latin typeface="Corbel"/>
              </a:rPr>
              <a:t>Friday </a:t>
            </a:r>
            <a:r>
              <a:rPr lang="en-US" sz="3200" dirty="0">
                <a:solidFill>
                  <a:srgbClr val="F0AD00"/>
                </a:solidFill>
                <a:latin typeface="Asia" pitchFamily="2" charset="0"/>
              </a:rPr>
              <a:t>• </a:t>
            </a:r>
            <a:r>
              <a:rPr lang="en-US" sz="3200" dirty="0" smtClean="0">
                <a:solidFill>
                  <a:prstClr val="white"/>
                </a:solidFill>
                <a:latin typeface="Corbel"/>
              </a:rPr>
              <a:t>February </a:t>
            </a:r>
            <a:r>
              <a:rPr lang="en-US" sz="3200" dirty="0" smtClean="0">
                <a:solidFill>
                  <a:prstClr val="white"/>
                </a:solidFill>
                <a:latin typeface="Corbel"/>
              </a:rPr>
              <a:t>27, </a:t>
            </a:r>
            <a:r>
              <a:rPr lang="en-US" sz="3200" dirty="0" smtClean="0">
                <a:solidFill>
                  <a:prstClr val="white"/>
                </a:solidFill>
                <a:latin typeface="Corbel"/>
              </a:rPr>
              <a:t>2015</a:t>
            </a:r>
            <a:r>
              <a:rPr lang="en-US" sz="3200" dirty="0" smtClean="0">
                <a:solidFill>
                  <a:srgbClr val="F0AD00"/>
                </a:solidFill>
                <a:latin typeface="Asia" pitchFamily="2" charset="0"/>
              </a:rPr>
              <a:t>• </a:t>
            </a:r>
            <a:r>
              <a:rPr lang="en-US" sz="3200" dirty="0" smtClean="0">
                <a:solidFill>
                  <a:prstClr val="white"/>
                </a:solidFill>
                <a:latin typeface="Corbel"/>
              </a:rPr>
              <a:t>1pm  </a:t>
            </a:r>
            <a:r>
              <a:rPr lang="en-US" sz="3200" dirty="0">
                <a:solidFill>
                  <a:srgbClr val="F0AD00"/>
                </a:solidFill>
                <a:latin typeface="Asia" pitchFamily="2" charset="0"/>
              </a:rPr>
              <a:t>• </a:t>
            </a:r>
            <a:r>
              <a:rPr lang="en-US" sz="3200" dirty="0">
                <a:solidFill>
                  <a:prstClr val="white"/>
                </a:solidFill>
                <a:latin typeface="Corbel"/>
              </a:rPr>
              <a:t>GOS </a:t>
            </a:r>
            <a:r>
              <a:rPr lang="en-US" sz="3200" dirty="0" smtClean="0">
                <a:solidFill>
                  <a:prstClr val="white"/>
                </a:solidFill>
                <a:latin typeface="Corbel"/>
              </a:rPr>
              <a:t>3365</a:t>
            </a:r>
            <a:endParaRPr lang="en-US" sz="3200" dirty="0">
              <a:solidFill>
                <a:prstClr val="white"/>
              </a:solidFill>
              <a:latin typeface="Corbe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399" y="914400"/>
            <a:ext cx="2911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kern="800" dirty="0">
                <a:solidFill>
                  <a:prstClr val="white"/>
                </a:solidFill>
                <a:latin typeface="Adobe Gothic Std B" pitchFamily="34" charset="-128"/>
                <a:ea typeface="Adobe Gothic Std B" pitchFamily="34" charset="-128"/>
                <a:cs typeface="Arial Unicode MS" panose="020B0604020202020204" pitchFamily="34" charset="-128"/>
              </a:rPr>
              <a:t>Seminar</a:t>
            </a:r>
          </a:p>
        </p:txBody>
      </p:sp>
      <p:sp>
        <p:nvSpPr>
          <p:cNvPr id="10" name="object 8"/>
          <p:cNvSpPr txBox="1"/>
          <p:nvPr/>
        </p:nvSpPr>
        <p:spPr>
          <a:xfrm>
            <a:off x="5943600" y="1836570"/>
            <a:ext cx="3174024" cy="32290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US" sz="2800" b="1" spc="-5" dirty="0">
                <a:solidFill>
                  <a:srgbClr val="FFFFFF"/>
                </a:solidFill>
                <a:latin typeface="Roboto"/>
                <a:cs typeface="Roboto"/>
              </a:rPr>
              <a:t>Mapping the Large Scale Structure of the Cosmos from the Big Bang to the </a:t>
            </a:r>
            <a:r>
              <a:rPr lang="en-US" sz="2800" b="1" spc="-5" dirty="0" smtClean="0">
                <a:solidFill>
                  <a:srgbClr val="FFFFFF"/>
                </a:solidFill>
                <a:latin typeface="Roboto"/>
                <a:cs typeface="Roboto"/>
              </a:rPr>
              <a:t>Present</a:t>
            </a:r>
          </a:p>
          <a:p>
            <a:pPr marL="12700" marR="5080"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n-US" sz="3000" b="1" spc="-5" dirty="0" smtClean="0">
                <a:solidFill>
                  <a:srgbClr val="FFFFFF"/>
                </a:solidFill>
                <a:latin typeface="Roboto"/>
                <a:cs typeface="Roboto"/>
              </a:rPr>
              <a:t>Michael </a:t>
            </a:r>
            <a:r>
              <a:rPr lang="en-US" sz="3000" b="1" spc="-5" dirty="0" err="1" smtClean="0">
                <a:solidFill>
                  <a:srgbClr val="FFFFFF"/>
                </a:solidFill>
                <a:latin typeface="Roboto"/>
                <a:cs typeface="Roboto"/>
              </a:rPr>
              <a:t>Zemcov</a:t>
            </a:r>
            <a:endParaRPr sz="300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lang="en-US" sz="1400" b="1" spc="-5" dirty="0" smtClean="0">
                <a:solidFill>
                  <a:srgbClr val="FFFFFF"/>
                </a:solidFill>
                <a:latin typeface="Roboto"/>
                <a:cs typeface="Roboto"/>
              </a:rPr>
              <a:t>California </a:t>
            </a:r>
            <a:r>
              <a:rPr lang="en-US" sz="1400" b="1" spc="-5" dirty="0" smtClean="0">
                <a:solidFill>
                  <a:srgbClr val="FFFFFF"/>
                </a:solidFill>
                <a:latin typeface="Roboto"/>
                <a:cs typeface="Roboto"/>
              </a:rPr>
              <a:t>Institute of Technology</a:t>
            </a:r>
            <a:endParaRPr sz="1400" dirty="0">
              <a:latin typeface="Roboto"/>
              <a:cs typeface="Roboto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92032"/>
            <a:ext cx="5874311" cy="391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67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41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Cari Hindman</dc:creator>
  <cp:lastModifiedBy>Cari Hindman</cp:lastModifiedBy>
  <cp:revision>134</cp:revision>
  <cp:lastPrinted>2013-09-27T19:46:36Z</cp:lastPrinted>
  <dcterms:created xsi:type="dcterms:W3CDTF">2013-09-09T16:24:04Z</dcterms:created>
  <dcterms:modified xsi:type="dcterms:W3CDTF">2015-02-19T14:43:18Z</dcterms:modified>
</cp:coreProperties>
</file>