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1" r:id="rId2"/>
    <p:sldId id="332" r:id="rId3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Frutiger 55 Roman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Frutiger 55 Roman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Frutiger 55 Roman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Frutiger 55 Roman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 Herbert" initials="S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46D"/>
    <a:srgbClr val="FF9900"/>
    <a:srgbClr val="F9A1A1"/>
    <a:srgbClr val="FFCC00"/>
    <a:srgbClr val="7030A0"/>
    <a:srgbClr val="00FFFF"/>
    <a:srgbClr val="5F5F5F"/>
    <a:srgbClr val="808080"/>
    <a:srgbClr val="CC7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352" autoAdjust="0"/>
    <p:restoredTop sz="92518" autoAdjust="0"/>
  </p:normalViewPr>
  <p:slideViewPr>
    <p:cSldViewPr snapToGrid="0">
      <p:cViewPr>
        <p:scale>
          <a:sx n="80" d="100"/>
          <a:sy n="80" d="100"/>
        </p:scale>
        <p:origin x="-720" y="-72"/>
      </p:cViewPr>
      <p:guideLst>
        <p:guide orient="horz" pos="2328"/>
        <p:guide pos="2880"/>
      </p:guideLst>
    </p:cSldViewPr>
  </p:slideViewPr>
  <p:outlineViewPr>
    <p:cViewPr>
      <p:scale>
        <a:sx n="33" d="100"/>
        <a:sy n="33" d="100"/>
      </p:scale>
      <p:origin x="0" y="959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796" y="-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77"/>
            <a:ext cx="2947988" cy="4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01" tIns="0" rIns="19001" bIns="0" numCol="1" anchor="t" anchorCtr="0" compatLnSpc="1">
            <a:prstTxWarp prst="textNoShape">
              <a:avLst/>
            </a:prstTxWarp>
          </a:bodyPr>
          <a:lstStyle>
            <a:lvl1pPr defTabSz="760413">
              <a:defRPr sz="8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9577"/>
            <a:ext cx="2946400" cy="4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01" tIns="0" rIns="19001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8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2573"/>
            <a:ext cx="2947988" cy="4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01" tIns="0" rIns="19001" bIns="0" numCol="1" anchor="b" anchorCtr="0" compatLnSpc="1">
            <a:prstTxWarp prst="textNoShape">
              <a:avLst/>
            </a:prstTxWarp>
          </a:bodyPr>
          <a:lstStyle>
            <a:lvl1pPr defTabSz="760413">
              <a:defRPr sz="800" i="1" u="none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50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77"/>
            <a:ext cx="2947988" cy="4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01" tIns="0" rIns="19001" bIns="0" numCol="1" anchor="t" anchorCtr="0" compatLnSpc="1">
            <a:prstTxWarp prst="textNoShape">
              <a:avLst/>
            </a:prstTxWarp>
          </a:bodyPr>
          <a:lstStyle>
            <a:lvl1pPr defTabSz="760413">
              <a:defRPr sz="800" i="1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9577"/>
            <a:ext cx="2946400" cy="4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01" tIns="0" rIns="19001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800" i="1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2573"/>
            <a:ext cx="2947988" cy="4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01" tIns="0" rIns="19001" bIns="0" numCol="1" anchor="b" anchorCtr="0" compatLnSpc="1">
            <a:prstTxWarp prst="textNoShape">
              <a:avLst/>
            </a:prstTxWarp>
          </a:bodyPr>
          <a:lstStyle>
            <a:lvl1pPr defTabSz="760413">
              <a:defRPr sz="800" i="1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52573"/>
            <a:ext cx="2946400" cy="4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01" tIns="0" rIns="19001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800" i="1" u="none">
                <a:latin typeface="Times New Roman" pitchFamily="18" charset="0"/>
              </a:defRPr>
            </a:lvl1pPr>
          </a:lstStyle>
          <a:p>
            <a:pPr>
              <a:defRPr/>
            </a:pPr>
            <a:fld id="{33B0D0A8-9DB6-42CB-930B-2B6F2085C41B}" type="slidenum">
              <a:rPr lang="de-DE"/>
              <a:pPr>
                <a:defRPr/>
              </a:pPr>
              <a:t>‹N›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6287"/>
            <a:ext cx="4978400" cy="449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46" tIns="45925" rIns="91846" bIns="45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869950"/>
            <a:ext cx="4618038" cy="346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10245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0D0A8-9DB6-42CB-930B-2B6F2085C41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58775" y="6858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358775" y="5430838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8013" y="5630863"/>
            <a:ext cx="19812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668338"/>
            <a:ext cx="8442325" cy="457200"/>
          </a:xfrm>
        </p:spPr>
        <p:txBody>
          <a:bodyPr/>
          <a:lstStyle>
            <a:lvl1pPr>
              <a:tabLst>
                <a:tab pos="285750" algn="l"/>
                <a:tab pos="571500" algn="l"/>
                <a:tab pos="2481263" algn="l"/>
                <a:tab pos="2857500" algn="l"/>
                <a:tab pos="3144838" algn="l"/>
              </a:tabLst>
              <a:defRPr sz="26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Klicken Sie, um das Titelformat zu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2900" y="668338"/>
            <a:ext cx="2109788" cy="46815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668338"/>
            <a:ext cx="6181725" cy="46815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668338"/>
            <a:ext cx="8443913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58775" y="1241425"/>
            <a:ext cx="4141788" cy="41084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</p:nvPr>
        </p:nvSpPr>
        <p:spPr>
          <a:xfrm>
            <a:off x="4652963" y="1241425"/>
            <a:ext cx="4141787" cy="4108450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3886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304800"/>
            <a:ext cx="792480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4495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86200" cy="2171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467100"/>
            <a:ext cx="3886200" cy="2171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16000"/>
            <a:ext cx="8443913" cy="4572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888763"/>
            <a:ext cx="8435975" cy="4461112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241425"/>
            <a:ext cx="4141788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241425"/>
            <a:ext cx="4141787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15900"/>
            <a:ext cx="844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879475"/>
            <a:ext cx="843597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58775" y="6858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358775" y="5430838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175" name="Picture 3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58013" y="5630863"/>
            <a:ext cx="19812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243888" y="5486400"/>
            <a:ext cx="5191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762000">
              <a:defRPr/>
            </a:pPr>
            <a:r>
              <a:rPr lang="de-DE" sz="1000" u="none" dirty="0">
                <a:latin typeface="Arial" pitchFamily="34" charset="0"/>
                <a:cs typeface="Arial" pitchFamily="34" charset="0"/>
              </a:rPr>
              <a:t>Page  </a:t>
            </a:r>
            <a:fld id="{0ECC5B61-0F6C-4C55-AA8E-8F1AA1A6CE39}" type="slidenum">
              <a:rPr lang="de-DE" sz="1000" u="none">
                <a:latin typeface="Arial" pitchFamily="34" charset="0"/>
                <a:cs typeface="Arial" pitchFamily="34" charset="0"/>
              </a:rPr>
              <a:pPr algn="r" defTabSz="762000">
                <a:defRPr/>
              </a:pPr>
              <a:t>‹N›</a:t>
            </a:fld>
            <a:endParaRPr lang="de-DE" sz="1000" u="none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4" r:id="rId2"/>
    <p:sldLayoutId id="2147484113" r:id="rId3"/>
    <p:sldLayoutId id="2147484112" r:id="rId4"/>
    <p:sldLayoutId id="2147484111" r:id="rId5"/>
    <p:sldLayoutId id="2147484110" r:id="rId6"/>
    <p:sldLayoutId id="2147484109" r:id="rId7"/>
    <p:sldLayoutId id="2147484108" r:id="rId8"/>
    <p:sldLayoutId id="2147484107" r:id="rId9"/>
    <p:sldLayoutId id="2147484106" r:id="rId10"/>
    <p:sldLayoutId id="2147484105" r:id="rId11"/>
    <p:sldLayoutId id="2147484104" r:id="rId12"/>
    <p:sldLayoutId id="2147484103" r:id="rId13"/>
    <p:sldLayoutId id="2147484102" r:id="rId14"/>
  </p:sldLayoutIdLst>
  <p:timing>
    <p:tnLst>
      <p:par>
        <p:cTn id="1" dur="indefinite" restart="never" nodeType="tmRoot"/>
      </p:par>
    </p:tnLst>
  </p:timing>
  <p:txStyles>
    <p:titleStyle>
      <a:lvl1pPr algn="l" defTabSz="631825" rtl="0" eaLnBrk="0" fontAlgn="base" hangingPunct="0">
        <a:lnSpc>
          <a:spcPts val="3600"/>
        </a:lnSpc>
        <a:spcBef>
          <a:spcPct val="0"/>
        </a:spcBef>
        <a:spcAft>
          <a:spcPct val="0"/>
        </a:spcAft>
        <a:tabLst>
          <a:tab pos="285750" algn="l"/>
          <a:tab pos="571500" algn="l"/>
          <a:tab pos="2481263" algn="l"/>
          <a:tab pos="2767013" algn="l"/>
          <a:tab pos="3052763" algn="l"/>
        </a:tabLst>
        <a:defRPr sz="2400" b="1">
          <a:solidFill>
            <a:srgbClr val="0000FF"/>
          </a:solidFill>
          <a:latin typeface="Arial" pitchFamily="34" charset="0"/>
          <a:ea typeface="+mj-ea"/>
          <a:cs typeface="Arial" pitchFamily="34" charset="0"/>
        </a:defRPr>
      </a:lvl1pPr>
      <a:lvl2pPr algn="l" defTabSz="631825" rtl="0" eaLnBrk="0" fontAlgn="base" hangingPunct="0">
        <a:lnSpc>
          <a:spcPts val="3600"/>
        </a:lnSpc>
        <a:spcBef>
          <a:spcPct val="0"/>
        </a:spcBef>
        <a:spcAft>
          <a:spcPct val="0"/>
        </a:spcAft>
        <a:tabLst>
          <a:tab pos="285750" algn="l"/>
          <a:tab pos="571500" algn="l"/>
          <a:tab pos="2481263" algn="l"/>
          <a:tab pos="2767013" algn="l"/>
          <a:tab pos="3052763" algn="l"/>
        </a:tabLst>
        <a:defRPr sz="2400" b="1">
          <a:solidFill>
            <a:srgbClr val="0000FF"/>
          </a:solidFill>
          <a:latin typeface="Arial" charset="0"/>
          <a:cs typeface="Arial" charset="0"/>
        </a:defRPr>
      </a:lvl2pPr>
      <a:lvl3pPr algn="l" defTabSz="631825" rtl="0" eaLnBrk="0" fontAlgn="base" hangingPunct="0">
        <a:lnSpc>
          <a:spcPts val="3600"/>
        </a:lnSpc>
        <a:spcBef>
          <a:spcPct val="0"/>
        </a:spcBef>
        <a:spcAft>
          <a:spcPct val="0"/>
        </a:spcAft>
        <a:tabLst>
          <a:tab pos="285750" algn="l"/>
          <a:tab pos="571500" algn="l"/>
          <a:tab pos="2481263" algn="l"/>
          <a:tab pos="2767013" algn="l"/>
          <a:tab pos="3052763" algn="l"/>
        </a:tabLst>
        <a:defRPr sz="2400" b="1">
          <a:solidFill>
            <a:srgbClr val="0000FF"/>
          </a:solidFill>
          <a:latin typeface="Arial" charset="0"/>
          <a:cs typeface="Arial" charset="0"/>
        </a:defRPr>
      </a:lvl3pPr>
      <a:lvl4pPr algn="l" defTabSz="631825" rtl="0" eaLnBrk="0" fontAlgn="base" hangingPunct="0">
        <a:lnSpc>
          <a:spcPts val="3600"/>
        </a:lnSpc>
        <a:spcBef>
          <a:spcPct val="0"/>
        </a:spcBef>
        <a:spcAft>
          <a:spcPct val="0"/>
        </a:spcAft>
        <a:tabLst>
          <a:tab pos="285750" algn="l"/>
          <a:tab pos="571500" algn="l"/>
          <a:tab pos="2481263" algn="l"/>
          <a:tab pos="2767013" algn="l"/>
          <a:tab pos="3052763" algn="l"/>
        </a:tabLst>
        <a:defRPr sz="2400" b="1">
          <a:solidFill>
            <a:srgbClr val="0000FF"/>
          </a:solidFill>
          <a:latin typeface="Arial" charset="0"/>
          <a:cs typeface="Arial" charset="0"/>
        </a:defRPr>
      </a:lvl4pPr>
      <a:lvl5pPr algn="l" defTabSz="631825" rtl="0" eaLnBrk="0" fontAlgn="base" hangingPunct="0">
        <a:lnSpc>
          <a:spcPts val="3600"/>
        </a:lnSpc>
        <a:spcBef>
          <a:spcPct val="0"/>
        </a:spcBef>
        <a:spcAft>
          <a:spcPct val="0"/>
        </a:spcAft>
        <a:tabLst>
          <a:tab pos="285750" algn="l"/>
          <a:tab pos="571500" algn="l"/>
          <a:tab pos="2481263" algn="l"/>
          <a:tab pos="2767013" algn="l"/>
          <a:tab pos="3052763" algn="l"/>
        </a:tabLst>
        <a:defRPr sz="2400" b="1">
          <a:solidFill>
            <a:srgbClr val="0000FF"/>
          </a:solidFill>
          <a:latin typeface="Arial" charset="0"/>
          <a:cs typeface="Arial" charset="0"/>
        </a:defRPr>
      </a:lvl5pPr>
      <a:lvl6pPr marL="457200" algn="l" defTabSz="631825" rtl="0" eaLnBrk="0" fontAlgn="base" hangingPunct="0">
        <a:lnSpc>
          <a:spcPts val="3600"/>
        </a:lnSpc>
        <a:spcBef>
          <a:spcPct val="0"/>
        </a:spcBef>
        <a:spcAft>
          <a:spcPct val="0"/>
        </a:spcAft>
        <a:tabLst>
          <a:tab pos="285750" algn="l"/>
          <a:tab pos="571500" algn="l"/>
          <a:tab pos="2481263" algn="l"/>
          <a:tab pos="2767013" algn="l"/>
          <a:tab pos="3052763" algn="l"/>
        </a:tabLst>
        <a:defRPr sz="2400" b="1">
          <a:solidFill>
            <a:schemeClr val="tx2"/>
          </a:solidFill>
          <a:latin typeface="Frutiger 45 Light" pitchFamily="34" charset="0"/>
        </a:defRPr>
      </a:lvl6pPr>
      <a:lvl7pPr marL="914400" algn="l" defTabSz="631825" rtl="0" eaLnBrk="0" fontAlgn="base" hangingPunct="0">
        <a:lnSpc>
          <a:spcPts val="3600"/>
        </a:lnSpc>
        <a:spcBef>
          <a:spcPct val="0"/>
        </a:spcBef>
        <a:spcAft>
          <a:spcPct val="0"/>
        </a:spcAft>
        <a:tabLst>
          <a:tab pos="285750" algn="l"/>
          <a:tab pos="571500" algn="l"/>
          <a:tab pos="2481263" algn="l"/>
          <a:tab pos="2767013" algn="l"/>
          <a:tab pos="3052763" algn="l"/>
        </a:tabLst>
        <a:defRPr sz="2400" b="1">
          <a:solidFill>
            <a:schemeClr val="tx2"/>
          </a:solidFill>
          <a:latin typeface="Frutiger 45 Light" pitchFamily="34" charset="0"/>
        </a:defRPr>
      </a:lvl7pPr>
      <a:lvl8pPr marL="1371600" algn="l" defTabSz="631825" rtl="0" eaLnBrk="0" fontAlgn="base" hangingPunct="0">
        <a:lnSpc>
          <a:spcPts val="3600"/>
        </a:lnSpc>
        <a:spcBef>
          <a:spcPct val="0"/>
        </a:spcBef>
        <a:spcAft>
          <a:spcPct val="0"/>
        </a:spcAft>
        <a:tabLst>
          <a:tab pos="285750" algn="l"/>
          <a:tab pos="571500" algn="l"/>
          <a:tab pos="2481263" algn="l"/>
          <a:tab pos="2767013" algn="l"/>
          <a:tab pos="3052763" algn="l"/>
        </a:tabLst>
        <a:defRPr sz="2400" b="1">
          <a:solidFill>
            <a:schemeClr val="tx2"/>
          </a:solidFill>
          <a:latin typeface="Frutiger 45 Light" pitchFamily="34" charset="0"/>
        </a:defRPr>
      </a:lvl8pPr>
      <a:lvl9pPr marL="1828800" algn="l" defTabSz="631825" rtl="0" eaLnBrk="0" fontAlgn="base" hangingPunct="0">
        <a:lnSpc>
          <a:spcPts val="3600"/>
        </a:lnSpc>
        <a:spcBef>
          <a:spcPct val="0"/>
        </a:spcBef>
        <a:spcAft>
          <a:spcPct val="0"/>
        </a:spcAft>
        <a:tabLst>
          <a:tab pos="285750" algn="l"/>
          <a:tab pos="571500" algn="l"/>
          <a:tab pos="2481263" algn="l"/>
          <a:tab pos="2767013" algn="l"/>
          <a:tab pos="3052763" algn="l"/>
        </a:tabLst>
        <a:defRPr sz="2400" b="1">
          <a:solidFill>
            <a:schemeClr val="tx2"/>
          </a:solidFill>
          <a:latin typeface="Frutiger 45 Light" pitchFamily="34" charset="0"/>
        </a:defRPr>
      </a:lvl9pPr>
    </p:titleStyle>
    <p:bodyStyle>
      <a:lvl1pPr marL="342900" indent="-342900" algn="l" defTabSz="631825" rtl="0" eaLnBrk="0" fontAlgn="base" hangingPunct="0">
        <a:lnSpc>
          <a:spcPts val="2200"/>
        </a:lnSpc>
        <a:spcBef>
          <a:spcPct val="0"/>
        </a:spcBef>
        <a:spcAft>
          <a:spcPct val="50000"/>
        </a:spcAft>
        <a:tabLst>
          <a:tab pos="285750" algn="l"/>
          <a:tab pos="571500" algn="l"/>
          <a:tab pos="2670175" algn="l"/>
          <a:tab pos="2857500" algn="l"/>
          <a:tab pos="3232150" algn="l"/>
        </a:tabLst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92113" indent="-233363" algn="l" defTabSz="631825" rtl="0" eaLnBrk="0" fontAlgn="base" hangingPunct="0">
        <a:lnSpc>
          <a:spcPts val="2200"/>
        </a:lnSpc>
        <a:spcBef>
          <a:spcPct val="0"/>
        </a:spcBef>
        <a:spcAft>
          <a:spcPct val="50000"/>
        </a:spcAft>
        <a:buSzPct val="100000"/>
        <a:buChar char="-"/>
        <a:tabLst>
          <a:tab pos="285750" algn="l"/>
          <a:tab pos="571500" algn="l"/>
          <a:tab pos="2670175" algn="l"/>
          <a:tab pos="2857500" algn="l"/>
          <a:tab pos="3232150" algn="l"/>
        </a:tabLst>
        <a:defRPr>
          <a:solidFill>
            <a:schemeClr val="tx1"/>
          </a:solidFill>
          <a:latin typeface="+mn-lt"/>
          <a:cs typeface="Arial" charset="0"/>
        </a:defRPr>
      </a:lvl2pPr>
      <a:lvl3pPr marL="787400" indent="-236538" algn="l" defTabSz="631825" rtl="0" eaLnBrk="0" fontAlgn="base" hangingPunct="0">
        <a:lnSpc>
          <a:spcPts val="2200"/>
        </a:lnSpc>
        <a:spcBef>
          <a:spcPct val="0"/>
        </a:spcBef>
        <a:spcAft>
          <a:spcPct val="50000"/>
        </a:spcAft>
        <a:buSzPct val="100000"/>
        <a:buFont typeface="Wingdings" pitchFamily="2" charset="2"/>
        <a:buChar char=""/>
        <a:tabLst>
          <a:tab pos="285750" algn="l"/>
          <a:tab pos="571500" algn="l"/>
          <a:tab pos="2670175" algn="l"/>
          <a:tab pos="2857500" algn="l"/>
          <a:tab pos="3232150" algn="l"/>
        </a:tabLst>
        <a:defRPr>
          <a:solidFill>
            <a:schemeClr val="tx1"/>
          </a:solidFill>
          <a:latin typeface="+mn-lt"/>
          <a:cs typeface="Arial" charset="0"/>
        </a:defRPr>
      </a:lvl3pPr>
      <a:lvl4pPr marL="1217613" indent="-239713" algn="l" defTabSz="631825" rtl="0" eaLnBrk="0" fontAlgn="base" hangingPunct="0">
        <a:lnSpc>
          <a:spcPts val="2200"/>
        </a:lnSpc>
        <a:spcBef>
          <a:spcPct val="0"/>
        </a:spcBef>
        <a:spcAft>
          <a:spcPct val="50000"/>
        </a:spcAft>
        <a:buSzPct val="100000"/>
        <a:buChar char="-"/>
        <a:tabLst>
          <a:tab pos="285750" algn="l"/>
          <a:tab pos="571500" algn="l"/>
          <a:tab pos="2670175" algn="l"/>
          <a:tab pos="2857500" algn="l"/>
          <a:tab pos="3232150" algn="l"/>
        </a:tabLst>
        <a:defRPr>
          <a:solidFill>
            <a:schemeClr val="tx1"/>
          </a:solidFill>
          <a:latin typeface="+mn-lt"/>
          <a:cs typeface="Arial" charset="0"/>
        </a:defRPr>
      </a:lvl4pPr>
      <a:lvl5pPr marL="1584325" indent="-236538" algn="l" defTabSz="631825" rtl="0" eaLnBrk="0" fontAlgn="base" hangingPunct="0">
        <a:lnSpc>
          <a:spcPts val="2800"/>
        </a:lnSpc>
        <a:spcBef>
          <a:spcPct val="40000"/>
        </a:spcBef>
        <a:spcAft>
          <a:spcPct val="0"/>
        </a:spcAft>
        <a:tabLst>
          <a:tab pos="285750" algn="l"/>
          <a:tab pos="571500" algn="l"/>
          <a:tab pos="2670175" algn="l"/>
          <a:tab pos="2857500" algn="l"/>
          <a:tab pos="3232150" algn="l"/>
        </a:tabLst>
        <a:defRPr sz="2400">
          <a:solidFill>
            <a:schemeClr val="tx1"/>
          </a:solidFill>
          <a:latin typeface="+mn-lt"/>
          <a:cs typeface="Arial" charset="0"/>
        </a:defRPr>
      </a:lvl5pPr>
      <a:lvl6pPr marL="2041525" indent="-236538" algn="l" defTabSz="631825" rtl="0" eaLnBrk="0" fontAlgn="base" hangingPunct="0">
        <a:lnSpc>
          <a:spcPts val="2800"/>
        </a:lnSpc>
        <a:spcBef>
          <a:spcPct val="40000"/>
        </a:spcBef>
        <a:spcAft>
          <a:spcPct val="0"/>
        </a:spcAft>
        <a:tabLst>
          <a:tab pos="285750" algn="l"/>
          <a:tab pos="571500" algn="l"/>
          <a:tab pos="2670175" algn="l"/>
          <a:tab pos="2857500" algn="l"/>
          <a:tab pos="3232150" algn="l"/>
        </a:tabLst>
        <a:defRPr sz="2400">
          <a:solidFill>
            <a:schemeClr val="tx1"/>
          </a:solidFill>
          <a:latin typeface="+mn-lt"/>
        </a:defRPr>
      </a:lvl6pPr>
      <a:lvl7pPr marL="2498725" indent="-236538" algn="l" defTabSz="631825" rtl="0" eaLnBrk="0" fontAlgn="base" hangingPunct="0">
        <a:lnSpc>
          <a:spcPts val="2800"/>
        </a:lnSpc>
        <a:spcBef>
          <a:spcPct val="40000"/>
        </a:spcBef>
        <a:spcAft>
          <a:spcPct val="0"/>
        </a:spcAft>
        <a:tabLst>
          <a:tab pos="285750" algn="l"/>
          <a:tab pos="571500" algn="l"/>
          <a:tab pos="2670175" algn="l"/>
          <a:tab pos="2857500" algn="l"/>
          <a:tab pos="3232150" algn="l"/>
        </a:tabLst>
        <a:defRPr sz="2400">
          <a:solidFill>
            <a:schemeClr val="tx1"/>
          </a:solidFill>
          <a:latin typeface="+mn-lt"/>
        </a:defRPr>
      </a:lvl7pPr>
      <a:lvl8pPr marL="2955925" indent="-236538" algn="l" defTabSz="631825" rtl="0" eaLnBrk="0" fontAlgn="base" hangingPunct="0">
        <a:lnSpc>
          <a:spcPts val="2800"/>
        </a:lnSpc>
        <a:spcBef>
          <a:spcPct val="40000"/>
        </a:spcBef>
        <a:spcAft>
          <a:spcPct val="0"/>
        </a:spcAft>
        <a:tabLst>
          <a:tab pos="285750" algn="l"/>
          <a:tab pos="571500" algn="l"/>
          <a:tab pos="2670175" algn="l"/>
          <a:tab pos="2857500" algn="l"/>
          <a:tab pos="3232150" algn="l"/>
        </a:tabLst>
        <a:defRPr sz="2400">
          <a:solidFill>
            <a:schemeClr val="tx1"/>
          </a:solidFill>
          <a:latin typeface="+mn-lt"/>
        </a:defRPr>
      </a:lvl8pPr>
      <a:lvl9pPr marL="3413125" indent="-236538" algn="l" defTabSz="631825" rtl="0" eaLnBrk="0" fontAlgn="base" hangingPunct="0">
        <a:lnSpc>
          <a:spcPts val="2800"/>
        </a:lnSpc>
        <a:spcBef>
          <a:spcPct val="40000"/>
        </a:spcBef>
        <a:spcAft>
          <a:spcPct val="0"/>
        </a:spcAft>
        <a:tabLst>
          <a:tab pos="285750" algn="l"/>
          <a:tab pos="571500" algn="l"/>
          <a:tab pos="2670175" algn="l"/>
          <a:tab pos="2857500" algn="l"/>
          <a:tab pos="32321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P:\XUV_NANO\Laborbuch\Bücker\thomas bilder\reflectometer.jpg"/>
          <p:cNvPicPr>
            <a:picLocks noChangeAspect="1" noChangeArrowheads="1"/>
          </p:cNvPicPr>
          <p:nvPr/>
        </p:nvPicPr>
        <p:blipFill>
          <a:blip r:embed="rId3" cstate="print"/>
          <a:srcRect l="797" r="3187" b="1279"/>
          <a:stretch>
            <a:fillRect/>
          </a:stretch>
        </p:blipFill>
        <p:spPr bwMode="auto">
          <a:xfrm>
            <a:off x="4036988" y="1010943"/>
            <a:ext cx="4834947" cy="1548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Terrestrial short wavelength metrology for solar science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650" y="888763"/>
            <a:ext cx="8435975" cy="44611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Focus of research:</a:t>
            </a:r>
          </a:p>
          <a:p>
            <a:pPr marL="498475" lvl="1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400" dirty="0" smtClean="0"/>
              <a:t>EUV sources &amp; metrology</a:t>
            </a:r>
          </a:p>
          <a:p>
            <a:pPr marL="498475" lvl="1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1400" dirty="0" smtClean="0"/>
              <a:t>Industrially relevant EUV applications</a:t>
            </a:r>
          </a:p>
          <a:p>
            <a:pPr lvl="2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 err="1" smtClean="0"/>
              <a:t>Reflectometry</a:t>
            </a:r>
            <a:endParaRPr lang="en-US" sz="1200" dirty="0" smtClean="0"/>
          </a:p>
          <a:p>
            <a:pPr lvl="2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 err="1" smtClean="0"/>
              <a:t>Nanostructuring</a:t>
            </a:r>
            <a:endParaRPr lang="en-US" sz="1200" dirty="0" smtClean="0"/>
          </a:p>
          <a:p>
            <a:pPr lvl="2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1200" dirty="0" smtClean="0"/>
              <a:t>Imaging</a:t>
            </a:r>
            <a:endParaRPr lang="en-US" sz="14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675" y="5737225"/>
            <a:ext cx="44175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 u="none" dirty="0">
                <a:latin typeface="Arial" charset="0"/>
              </a:rPr>
              <a:t>Stefan Herbert</a:t>
            </a:r>
          </a:p>
          <a:p>
            <a:pPr eaLnBrk="1" hangingPunct="1"/>
            <a:r>
              <a:rPr lang="en-US" sz="1200" b="1" u="none" dirty="0">
                <a:latin typeface="Arial" charset="0"/>
              </a:rPr>
              <a:t>Scientific Detector Workshop 2013</a:t>
            </a:r>
          </a:p>
          <a:p>
            <a:pPr eaLnBrk="1" hangingPunct="1"/>
            <a:r>
              <a:rPr lang="en-US" sz="1200" b="1" u="none" dirty="0" smtClean="0">
                <a:latin typeface="Arial" charset="0"/>
              </a:rPr>
              <a:t>9</a:t>
            </a:r>
            <a:r>
              <a:rPr lang="en-US" sz="1200" b="1" u="none" baseline="30000" dirty="0" smtClean="0">
                <a:latin typeface="Arial" charset="0"/>
              </a:rPr>
              <a:t>th</a:t>
            </a:r>
            <a:r>
              <a:rPr lang="en-US" sz="1200" b="1" u="none" dirty="0" smtClean="0">
                <a:latin typeface="Arial" charset="0"/>
              </a:rPr>
              <a:t> October </a:t>
            </a:r>
            <a:r>
              <a:rPr lang="en-US" sz="1200" b="1" u="none" dirty="0">
                <a:latin typeface="Arial" charset="0"/>
              </a:rPr>
              <a:t>2013, Florence, Italy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38"/>
          <a:stretch/>
        </p:blipFill>
        <p:spPr>
          <a:xfrm>
            <a:off x="6746488" y="3057314"/>
            <a:ext cx="2280283" cy="1943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Rechteck 24"/>
          <p:cNvSpPr/>
          <p:nvPr/>
        </p:nvSpPr>
        <p:spPr>
          <a:xfrm>
            <a:off x="6877113" y="5001477"/>
            <a:ext cx="20902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u="none" dirty="0" smtClean="0">
                <a:latin typeface="Arial" pitchFamily="34" charset="0"/>
                <a:cs typeface="Arial" pitchFamily="34" charset="0"/>
              </a:rPr>
              <a:t>Defect inspection microscope</a:t>
            </a:r>
            <a:endParaRPr lang="de-DE" sz="1100" i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489976" y="5001477"/>
            <a:ext cx="20902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u="none" dirty="0" smtClean="0">
                <a:latin typeface="Arial" pitchFamily="34" charset="0"/>
                <a:cs typeface="Arial" pitchFamily="34" charset="0"/>
              </a:rPr>
              <a:t>Laboratory exposure tool</a:t>
            </a:r>
            <a:endParaRPr lang="de-DE" sz="1100" i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7407015" y="2559003"/>
            <a:ext cx="11017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u="none" dirty="0" err="1" smtClean="0">
                <a:latin typeface="Arial" pitchFamily="34" charset="0"/>
                <a:cs typeface="Arial" pitchFamily="34" charset="0"/>
              </a:rPr>
              <a:t>Reflectometer</a:t>
            </a:r>
            <a:endParaRPr lang="de-DE" sz="1100" i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18343" y="5001477"/>
            <a:ext cx="20902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u="none" dirty="0" smtClean="0">
                <a:latin typeface="Arial" pitchFamily="34" charset="0"/>
                <a:cs typeface="Arial" pitchFamily="34" charset="0"/>
              </a:rPr>
              <a:t>High power EUVL source</a:t>
            </a:r>
            <a:endParaRPr lang="de-DE" sz="1100" i="1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474977" y="5001477"/>
            <a:ext cx="15388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u="none" dirty="0" smtClean="0">
                <a:latin typeface="Arial" pitchFamily="34" charset="0"/>
                <a:cs typeface="Arial" pitchFamily="34" charset="0"/>
              </a:rPr>
              <a:t>High brightness </a:t>
            </a:r>
            <a:br>
              <a:rPr lang="en-US" sz="1100" i="1" u="none" dirty="0" smtClean="0">
                <a:latin typeface="Arial" pitchFamily="34" charset="0"/>
                <a:cs typeface="Arial" pitchFamily="34" charset="0"/>
              </a:rPr>
            </a:br>
            <a:r>
              <a:rPr lang="en-US" sz="1100" i="1" u="none" dirty="0" smtClean="0">
                <a:latin typeface="Arial" pitchFamily="34" charset="0"/>
                <a:cs typeface="Arial" pitchFamily="34" charset="0"/>
              </a:rPr>
              <a:t>metrology source</a:t>
            </a:r>
            <a:endParaRPr lang="de-DE" sz="1100" i="1" u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" y="3057314"/>
            <a:ext cx="2103345" cy="194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00" y="3057314"/>
            <a:ext cx="1639058" cy="194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r="5283"/>
          <a:stretch/>
        </p:blipFill>
        <p:spPr>
          <a:xfrm>
            <a:off x="4061347" y="3057477"/>
            <a:ext cx="2566391" cy="194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119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Terrestrial short wavelength metrology for solar science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/>
              <a:t>Motivation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attendance</a:t>
            </a:r>
            <a:r>
              <a:rPr lang="de-DE" dirty="0"/>
              <a:t>:</a:t>
            </a:r>
          </a:p>
          <a:p>
            <a:pPr lvl="2">
              <a:buFont typeface="Wingdings" pitchFamily="2" charset="2"/>
              <a:buChar char="§"/>
            </a:pPr>
            <a:r>
              <a:rPr lang="de-DE" sz="1600" dirty="0"/>
              <a:t>Space </a:t>
            </a:r>
            <a:r>
              <a:rPr lang="de-DE" sz="1600" dirty="0" err="1"/>
              <a:t>science</a:t>
            </a:r>
            <a:r>
              <a:rPr lang="de-DE" sz="1600" dirty="0"/>
              <a:t> </a:t>
            </a:r>
            <a:r>
              <a:rPr lang="de-DE" sz="1600" dirty="0" err="1"/>
              <a:t>applications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EUV </a:t>
            </a:r>
            <a:r>
              <a:rPr lang="de-DE" sz="1600" dirty="0" err="1"/>
              <a:t>lithography</a:t>
            </a:r>
            <a:r>
              <a:rPr lang="de-DE" sz="1600" dirty="0"/>
              <a:t>/</a:t>
            </a:r>
            <a:r>
              <a:rPr lang="de-DE" sz="1600" dirty="0" err="1"/>
              <a:t>metrology</a:t>
            </a:r>
            <a:r>
              <a:rPr lang="de-DE" sz="1600" dirty="0"/>
              <a:t> </a:t>
            </a:r>
            <a:r>
              <a:rPr lang="de-DE" sz="1600" dirty="0" err="1"/>
              <a:t>share</a:t>
            </a:r>
            <a:r>
              <a:rPr lang="de-DE" sz="1600" dirty="0"/>
              <a:t>:</a:t>
            </a:r>
          </a:p>
          <a:p>
            <a:pPr lvl="3">
              <a:buFont typeface="Wingdings" pitchFamily="2" charset="2"/>
              <a:buChar char="§"/>
            </a:pPr>
            <a:r>
              <a:rPr lang="de-DE" sz="1600" dirty="0" err="1"/>
              <a:t>Vacuum</a:t>
            </a:r>
            <a:r>
              <a:rPr lang="de-DE" sz="1600" dirty="0"/>
              <a:t>-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cleanlineness</a:t>
            </a:r>
            <a:r>
              <a:rPr lang="de-DE" sz="1600" dirty="0"/>
              <a:t> </a:t>
            </a:r>
            <a:r>
              <a:rPr lang="de-DE" sz="1600" dirty="0" err="1"/>
              <a:t>requirements</a:t>
            </a:r>
            <a:r>
              <a:rPr lang="de-DE" sz="1600" dirty="0"/>
              <a:t> - </a:t>
            </a:r>
            <a:r>
              <a:rPr lang="de-DE" sz="1600" dirty="0" err="1"/>
              <a:t>highest</a:t>
            </a:r>
            <a:r>
              <a:rPr lang="de-DE" sz="1600" dirty="0"/>
              <a:t> </a:t>
            </a:r>
            <a:r>
              <a:rPr lang="de-DE" sz="1600" dirty="0" err="1"/>
              <a:t>quality</a:t>
            </a:r>
            <a:r>
              <a:rPr lang="de-DE" sz="1600" dirty="0"/>
              <a:t> </a:t>
            </a:r>
            <a:r>
              <a:rPr lang="de-DE" sz="1600" dirty="0" err="1"/>
              <a:t>standards</a:t>
            </a:r>
            <a:endParaRPr lang="de-DE" sz="1600" dirty="0"/>
          </a:p>
          <a:p>
            <a:pPr lvl="3">
              <a:buFont typeface="Wingdings" pitchFamily="2" charset="2"/>
              <a:buChar char="§"/>
            </a:pPr>
            <a:r>
              <a:rPr lang="de-DE" sz="1600" dirty="0" err="1" smtClean="0"/>
              <a:t>Challenges</a:t>
            </a:r>
            <a:r>
              <a:rPr lang="de-DE" sz="1600" dirty="0" smtClean="0"/>
              <a:t>, </a:t>
            </a:r>
            <a:r>
              <a:rPr lang="de-DE" sz="1600" dirty="0" err="1" smtClean="0"/>
              <a:t>connected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EUV-</a:t>
            </a:r>
            <a:r>
              <a:rPr lang="de-DE" sz="1600" dirty="0" err="1" smtClean="0"/>
              <a:t>specific</a:t>
            </a:r>
            <a:r>
              <a:rPr lang="de-DE" sz="1600" dirty="0" smtClean="0"/>
              <a:t> </a:t>
            </a:r>
            <a:r>
              <a:rPr lang="de-DE" sz="1600" dirty="0" err="1" smtClean="0"/>
              <a:t>optical</a:t>
            </a:r>
            <a:r>
              <a:rPr lang="de-DE" sz="1600" dirty="0" smtClean="0"/>
              <a:t> </a:t>
            </a:r>
            <a:r>
              <a:rPr lang="de-DE" sz="1600" dirty="0" err="1" smtClean="0"/>
              <a:t>equipment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detectors</a:t>
            </a:r>
            <a:r>
              <a:rPr lang="de-DE" sz="1600" dirty="0" smtClean="0"/>
              <a:t> </a:t>
            </a:r>
            <a:endParaRPr lang="de-DE" sz="1600" dirty="0"/>
          </a:p>
          <a:p>
            <a:pPr lvl="2">
              <a:buFont typeface="Wingdings" pitchFamily="2" charset="2"/>
              <a:buChar char="§"/>
            </a:pPr>
            <a:r>
              <a:rPr lang="de-DE" sz="1600" dirty="0"/>
              <a:t>Combine </a:t>
            </a:r>
            <a:r>
              <a:rPr lang="de-DE" sz="1600" dirty="0" err="1"/>
              <a:t>competences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 smtClean="0"/>
              <a:t>experiences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mutual </a:t>
            </a:r>
            <a:r>
              <a:rPr lang="de-DE" sz="1600" dirty="0" err="1" smtClean="0"/>
              <a:t>benefit</a:t>
            </a:r>
            <a:endParaRPr lang="de-DE" sz="1600" dirty="0"/>
          </a:p>
          <a:p>
            <a:pPr lvl="1">
              <a:buFont typeface="Wingdings" pitchFamily="2" charset="2"/>
              <a:buChar char="§"/>
            </a:pP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:</a:t>
            </a:r>
            <a:endParaRPr lang="de-DE" sz="1600" dirty="0"/>
          </a:p>
          <a:p>
            <a:pPr lvl="2">
              <a:buFont typeface="Wingdings" pitchFamily="2" charset="2"/>
              <a:buChar char="§"/>
            </a:pPr>
            <a:r>
              <a:rPr lang="de-DE" sz="1600" dirty="0"/>
              <a:t>Plasma </a:t>
            </a:r>
            <a:r>
              <a:rPr lang="de-DE" sz="1600" dirty="0" err="1"/>
              <a:t>source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quasi-solar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emission</a:t>
            </a:r>
            <a:r>
              <a:rPr lang="de-DE" sz="1600" dirty="0" smtClean="0"/>
              <a:t> </a:t>
            </a:r>
            <a:r>
              <a:rPr lang="de-DE" sz="1600" dirty="0" err="1"/>
              <a:t>spectrum</a:t>
            </a:r>
            <a:r>
              <a:rPr lang="de-DE" sz="1600" dirty="0"/>
              <a:t> </a:t>
            </a:r>
          </a:p>
          <a:p>
            <a:pPr lvl="2">
              <a:buFont typeface="Wingdings" pitchFamily="2" charset="2"/>
              <a:buChar char="§"/>
            </a:pPr>
            <a:r>
              <a:rPr lang="de-DE" sz="1600" dirty="0" smtClean="0"/>
              <a:t>Flexible </a:t>
            </a:r>
            <a:r>
              <a:rPr lang="de-DE" sz="1600" dirty="0" err="1" smtClean="0"/>
              <a:t>metrology</a:t>
            </a:r>
            <a:r>
              <a:rPr lang="de-DE" sz="1600" dirty="0" smtClean="0"/>
              <a:t> </a:t>
            </a:r>
            <a:r>
              <a:rPr lang="de-DE" sz="1600" dirty="0" err="1"/>
              <a:t>test</a:t>
            </a:r>
            <a:r>
              <a:rPr lang="de-DE" sz="1600" dirty="0"/>
              <a:t> </a:t>
            </a:r>
            <a:r>
              <a:rPr lang="de-DE" sz="1600" dirty="0" err="1"/>
              <a:t>bench</a:t>
            </a:r>
            <a:r>
              <a:rPr lang="de-DE" sz="1600" dirty="0"/>
              <a:t>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characterization</a:t>
            </a:r>
            <a:r>
              <a:rPr lang="de-DE" sz="1600" dirty="0" smtClean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optics</a:t>
            </a:r>
            <a:r>
              <a:rPr lang="de-DE" sz="1600" dirty="0" smtClean="0"/>
              <a:t> </a:t>
            </a:r>
            <a:r>
              <a:rPr lang="de-DE" sz="1600" dirty="0"/>
              <a:t>&amp; </a:t>
            </a:r>
            <a:r>
              <a:rPr lang="de-DE" sz="1600" dirty="0" err="1"/>
              <a:t>detectors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smtClean="0"/>
              <a:t>EUV</a:t>
            </a:r>
          </a:p>
          <a:p>
            <a:pPr lvl="2">
              <a:buFont typeface="Wingdings" pitchFamily="2" charset="2"/>
              <a:buChar char="§"/>
            </a:pPr>
            <a:r>
              <a:rPr lang="de-DE" sz="1600" dirty="0" smtClean="0"/>
              <a:t>Outgassing </a:t>
            </a:r>
            <a:r>
              <a:rPr lang="de-DE" sz="1600" dirty="0" err="1" smtClean="0"/>
              <a:t>studies</a:t>
            </a:r>
            <a:r>
              <a:rPr lang="de-DE" sz="1600" dirty="0" smtClean="0"/>
              <a:t> in </a:t>
            </a:r>
            <a:r>
              <a:rPr lang="de-DE" sz="1600" dirty="0" err="1" smtClean="0"/>
              <a:t>vacuum</a:t>
            </a:r>
            <a:endParaRPr lang="de-DE" sz="1600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2290" r="8597" b="2290"/>
          <a:stretch/>
        </p:blipFill>
        <p:spPr>
          <a:xfrm>
            <a:off x="4103502" y="2784529"/>
            <a:ext cx="4633157" cy="263471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675" y="5737225"/>
            <a:ext cx="44175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 u="none" dirty="0">
                <a:latin typeface="Arial" charset="0"/>
              </a:rPr>
              <a:t>Stefan Herbert</a:t>
            </a:r>
          </a:p>
          <a:p>
            <a:pPr eaLnBrk="1" hangingPunct="1"/>
            <a:r>
              <a:rPr lang="en-US" sz="1200" b="1" u="none" dirty="0">
                <a:latin typeface="Arial" charset="0"/>
              </a:rPr>
              <a:t>Scientific Detector Workshop 2013</a:t>
            </a:r>
          </a:p>
          <a:p>
            <a:pPr eaLnBrk="1" hangingPunct="1"/>
            <a:r>
              <a:rPr lang="en-US" sz="1200" b="1" u="none" dirty="0" smtClean="0">
                <a:latin typeface="Arial" charset="0"/>
              </a:rPr>
              <a:t>9</a:t>
            </a:r>
            <a:r>
              <a:rPr lang="en-US" sz="1200" b="1" u="none" baseline="30000" dirty="0" smtClean="0">
                <a:latin typeface="Arial" charset="0"/>
              </a:rPr>
              <a:t>th</a:t>
            </a:r>
            <a:r>
              <a:rPr lang="en-US" sz="1200" b="1" u="none" dirty="0" smtClean="0">
                <a:latin typeface="Arial" charset="0"/>
              </a:rPr>
              <a:t> October </a:t>
            </a:r>
            <a:r>
              <a:rPr lang="en-US" sz="1200" b="1" u="none" dirty="0">
                <a:latin typeface="Arial" charset="0"/>
              </a:rPr>
              <a:t>2013, Florence, Italy</a:t>
            </a:r>
          </a:p>
        </p:txBody>
      </p:sp>
    </p:spTree>
    <p:extLst>
      <p:ext uri="{BB962C8B-B14F-4D97-AF65-F5344CB8AC3E}">
        <p14:creationId xmlns:p14="http://schemas.microsoft.com/office/powerpoint/2010/main" val="172421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ILDSCHIRM_PRA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ILDSCHIRM_PRAESENTATIO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9A1A1"/>
        </a:solidFill>
        <a:ln>
          <a:solidFill>
            <a:schemeClr val="tx1"/>
          </a:solidFill>
        </a:ln>
      </a:spPr>
      <a:bodyPr rtlCol="0" anchor="ctr">
        <a:spAutoFit/>
      </a:bodyPr>
      <a:lstStyle>
        <a:defPPr marL="0" indent="0" algn="ctr">
          <a:defRPr u="none" dirty="0" err="1">
            <a:latin typeface="Arial" pitchFamily="34" charset="0"/>
            <a:cs typeface="Arial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u="none" dirty="0" err="1" smtClean="0"/>
        </a:defPPr>
      </a:lstStyle>
    </a:txDef>
  </a:objectDefaults>
  <a:extraClrSchemeLst>
    <a:extraClrScheme>
      <a:clrScheme name="BILDSCHIRM_PRA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DSCHIRM_PRA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DSCHIRM_PRA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DSCHIRM_PRA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DSCHIRM_PRA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DSCHIRM_PRA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DSCHIRM_PRA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BILDSCHIRM_PRAESENTATION</Template>
  <TotalTime>0</TotalTime>
  <Pages>1</Pages>
  <Words>114</Words>
  <Application>Microsoft Office PowerPoint</Application>
  <PresentationFormat>Presentazione su schermo (4:3)</PresentationFormat>
  <Paragraphs>29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BILDSCHIRM_PRAESENTATION</vt:lpstr>
      <vt:lpstr>Terrestrial short wavelength metrology for solar science</vt:lpstr>
      <vt:lpstr>Terrestrial short wavelength metrology for solar science</vt:lpstr>
    </vt:vector>
  </TitlesOfParts>
  <Company>Fraunhofer ILT Aachen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Ansдtze zur Oberflдchenanalyse mittels XUV-Reflektometrie</dc:title>
  <dc:creator>banyay</dc:creator>
  <cp:lastModifiedBy>tecno</cp:lastModifiedBy>
  <cp:revision>1329</cp:revision>
  <cp:lastPrinted>2013-09-16T07:53:16Z</cp:lastPrinted>
  <dcterms:created xsi:type="dcterms:W3CDTF">2008-12-22T09:45:43Z</dcterms:created>
  <dcterms:modified xsi:type="dcterms:W3CDTF">2013-10-09T06:21:21Z</dcterms:modified>
</cp:coreProperties>
</file>