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6782" r:id="rId1"/>
  </p:sldMasterIdLst>
  <p:notesMasterIdLst>
    <p:notesMasterId r:id="rId3"/>
  </p:notesMasterIdLst>
  <p:handoutMasterIdLst>
    <p:handoutMasterId r:id="rId4"/>
  </p:handoutMasterIdLst>
  <p:sldIdLst>
    <p:sldId id="1082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A06"/>
    <a:srgbClr val="FF0000"/>
    <a:srgbClr val="292929"/>
    <a:srgbClr val="339933"/>
    <a:srgbClr val="0000FF"/>
    <a:srgbClr val="0099FF"/>
    <a:srgbClr val="FFE4D1"/>
    <a:srgbClr val="FFB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5" autoAdjust="0"/>
    <p:restoredTop sz="94166" autoAdjust="0"/>
  </p:normalViewPr>
  <p:slideViewPr>
    <p:cSldViewPr snapToObjects="1">
      <p:cViewPr varScale="1">
        <p:scale>
          <a:sx n="75" d="100"/>
          <a:sy n="75" d="100"/>
        </p:scale>
        <p:origin x="-108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077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D6310729-A2DA-4E2F-9794-8E8254DA565C}" type="datetimeFigureOut">
              <a:rPr lang="en-US"/>
              <a:pPr>
                <a:defRPr/>
              </a:pPr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BA7DEAFB-AD29-4ECC-AAD1-954474958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5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006EA59-48DE-4D07-B2B4-E8B048EB2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7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911605" y="4344025"/>
            <a:ext cx="5031685" cy="4114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This slide gives the outline of the whole talk.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2130425"/>
            <a:ext cx="7772400" cy="147002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56946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0"/>
            <a:ext cx="6901248" cy="646331"/>
          </a:xfrm>
        </p:spPr>
        <p:txBody>
          <a:bodyPr wrap="none"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8280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49824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65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344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4114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4663440" y="4343400"/>
            <a:ext cx="4114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2588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1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344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574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6"/>
          </p:nvPr>
        </p:nvSpPr>
        <p:spPr>
          <a:xfrm>
            <a:off x="365760" y="3950208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365760" y="6088380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8"/>
          </p:nvPr>
        </p:nvSpPr>
        <p:spPr>
          <a:xfrm>
            <a:off x="4663440" y="3950208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4663440" y="6088380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/>
          </p:nvPr>
        </p:nvSpPr>
        <p:spPr>
          <a:xfrm>
            <a:off x="365760" y="1219200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365760" y="3357372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4663440" y="1219200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663440" y="3357372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4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07FEB-EE76-486C-A71B-A964AE0FF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3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92263" y="76200"/>
            <a:ext cx="70945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9"/>
          <p:cNvSpPr>
            <a:spLocks noChangeShapeType="1"/>
          </p:cNvSpPr>
          <p:nvPr userDrawn="1"/>
        </p:nvSpPr>
        <p:spPr bwMode="auto">
          <a:xfrm>
            <a:off x="1592263" y="1057275"/>
            <a:ext cx="7551737" cy="0"/>
          </a:xfrm>
          <a:prstGeom prst="line">
            <a:avLst/>
          </a:prstGeom>
          <a:noFill/>
          <a:ln w="76200">
            <a:solidFill>
              <a:srgbClr val="FF6A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2E6A9CD-A2F2-40DD-A652-73A30586C0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77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84" r:id="rId1"/>
    <p:sldLayoutId id="2147486786" r:id="rId2"/>
    <p:sldLayoutId id="2147486785" r:id="rId3"/>
    <p:sldLayoutId id="2147486793" r:id="rId4"/>
    <p:sldLayoutId id="2147486794" r:id="rId5"/>
    <p:sldLayoutId id="2147486790" r:id="rId6"/>
    <p:sldLayoutId id="2147486789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–"/>
        <a:defRPr sz="2400">
          <a:solidFill>
            <a:schemeClr val="tx1"/>
          </a:solidFill>
          <a:latin typeface="Calibri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•"/>
        <a:defRPr sz="2000">
          <a:solidFill>
            <a:schemeClr val="tx1"/>
          </a:solidFill>
          <a:latin typeface="Calibri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–"/>
        <a:defRPr sz="2000">
          <a:solidFill>
            <a:schemeClr val="tx1"/>
          </a:solidFill>
          <a:latin typeface="Calibri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»"/>
        <a:defRPr sz="2000">
          <a:solidFill>
            <a:schemeClr val="tx1"/>
          </a:solidFill>
          <a:latin typeface="Calibri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Title Only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9A82C-27DE-40FC-A01B-68E36FD1100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19200"/>
            <a:ext cx="2028825" cy="25627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177" y="1219199"/>
            <a:ext cx="1905023" cy="25109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962" y="1143001"/>
            <a:ext cx="2051838" cy="26389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10853"/>
            <a:ext cx="1983346" cy="26242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687" y="3977449"/>
            <a:ext cx="1984961" cy="26056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720" y="3977449"/>
            <a:ext cx="1982388" cy="260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35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017&quot;&gt;&lt;/object&gt;&lt;object type=&quot;2&quot; unique_id=&quot;10018&quot;&gt;&lt;object type=&quot;3&quot; unique_id=&quot;10019&quot;&gt;&lt;property id=&quot;20148&quot; value=&quot;5&quot;/&gt;&lt;property id=&quot;20300&quot; value=&quot;Slide 1 - &amp;quot;APRA/PIDDP 2006 &amp;#x0D;&amp;#x0A;Weekly Update&amp;quot;&quot;/&gt;&lt;property id=&quot;20307&quot; value=&quot;256&quot;/&gt;&lt;/object&gt;&lt;object type=&quot;3&quot; unique_id=&quot;10020&quot;&gt;&lt;property id=&quot;20148&quot; value=&quot;5&quot;/&gt;&lt;property id=&quot;20300&quot; value=&quot;Slide 2 - &amp;quot;Meeting Agenda&amp;quot;&quot;/&gt;&lt;property id=&quot;20307&quot; value=&quot;329&quot;/&gt;&lt;/object&gt;&lt;object type=&quot;3&quot; unique_id=&quot;33452&quot;&gt;&lt;property id=&quot;20148&quot; value=&quot;5&quot;/&gt;&lt;property id=&quot;20300&quot; value=&quot;Slide 3 - &amp;quot;PIDDP 06 schedule&amp;quot;&quot;/&gt;&lt;property id=&quot;20307&quot; value=&quot;349&quot;/&gt;&lt;/object&gt;&lt;object type=&quot;3&quot; unique_id=&quot;33453&quot;&gt;&lt;property id=&quot;20148&quot; value=&quot;5&quot;/&gt;&lt;property id=&quot;20300&quot; value=&quot;Slide 4 - &amp;quot;JPL Processing&amp;quot;&quot;/&gt;&lt;property id=&quot;20307&quot; value=&quot;399&quot;/&gt;&lt;/object&gt;&lt;object type=&quot;3&quot; unique_id=&quot;33454&quot;&gt;&lt;property id=&quot;20148&quot; value=&quot;5&quot;/&gt;&lt;property id=&quot;20300&quot; value=&quot;Slide 5 - &amp;quot;MOSIS3-5: Validation&amp;#x0D;&amp;#x0A;STS/HNA&amp;quot;&quot;/&gt;&lt;property id=&quot;20307&quot; value=&quot;419&quot;/&gt;&lt;/object&gt;&lt;object type=&quot;3&quot; unique_id=&quot;33455&quot;&gt;&lt;property id=&quot;20148&quot; value=&quot;5&quot;/&gt;&lt;property id=&quot;20300&quot; value=&quot;Slide 6 - &amp;quot;MOSIS3-5&amp;quot;&quot;/&gt;&lt;property id=&quot;20307&quot; value=&quot;420&quot;/&gt;&lt;/object&gt;&lt;object type=&quot;3&quot; unique_id=&quot;33456&quot;&gt;&lt;property id=&quot;20148&quot; value=&quot;5&quot;/&gt;&lt;property id=&quot;20300&quot; value=&quot;Slide 7 - &amp;quot;MOSIS3-5: High Light&amp;quot;&quot;/&gt;&lt;property id=&quot;20307&quot; value=&quot;421&quot;/&gt;&lt;/object&gt;&lt;object type=&quot;3&quot; unique_id=&quot;33457&quot;&gt;&lt;property id=&quot;20148&quot; value=&quot;5&quot;/&gt;&lt;property id=&quot;20300&quot; value=&quot;Slide 8 - &amp;quot;MOSIS3-6 APS tests&amp;quot;&quot;/&gt;&lt;property id=&quot;20307&quot; value=&quot;418&quot;/&gt;&lt;/object&gt;&lt;object type=&quot;3&quot; unique_id=&quot;33458&quot;&gt;&lt;property id=&quot;20148&quot; value=&quot;5&quot;/&gt;&lt;property id=&quot;20300&quot; value=&quot;Slide 9 - &amp;quot;SPIE Paper Experiment Matrix&amp;quot;&quot;/&gt;&lt;property id=&quot;20307&quot; value=&quot;416&quot;/&gt;&lt;/object&gt;&lt;object type=&quot;3&quot; unique_id=&quot;33459&quot;&gt;&lt;property id=&quot;20148&quot; value=&quot;5&quot;/&gt;&lt;property id=&quot;20300&quot; value=&quot;Slide 10 - &amp;quot;APRA Update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329131</TotalTime>
  <Words>14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1_Blank Presentation</vt:lpstr>
      <vt:lpstr>Title Only Slide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</dc:title>
  <dc:creator>RIT CIAS</dc:creator>
  <cp:lastModifiedBy>Kirk Winans</cp:lastModifiedBy>
  <cp:revision>5238</cp:revision>
  <dcterms:created xsi:type="dcterms:W3CDTF">2007-02-28T16:56:41Z</dcterms:created>
  <dcterms:modified xsi:type="dcterms:W3CDTF">2015-04-22T14:30:35Z</dcterms:modified>
</cp:coreProperties>
</file>