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57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5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55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67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501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34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27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2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28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04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8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6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5EAA4-CD9B-4F73-89EB-DCE6FAD4A957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3842-016B-469E-A7A3-7746947A9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04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7313756"/>
              </p:ext>
            </p:extLst>
          </p:nvPr>
        </p:nvGraphicFramePr>
        <p:xfrm>
          <a:off x="3538538" y="149963"/>
          <a:ext cx="4852987" cy="63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3" imgW="5667119" imgH="7448490" progId="AcroExch.Document.7">
                  <p:embed/>
                </p:oleObj>
              </mc:Choice>
              <mc:Fallback>
                <p:oleObj name="Acrobat Document" r:id="rId3" imgW="5667119" imgH="744849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38538" y="149963"/>
                        <a:ext cx="4852987" cy="6377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95662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Adobe Acrobat Document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Dwayne Thomson</dc:creator>
  <cp:lastModifiedBy>Dwayne Thomson</cp:lastModifiedBy>
  <cp:revision>1</cp:revision>
  <dcterms:created xsi:type="dcterms:W3CDTF">2017-04-24T16:55:23Z</dcterms:created>
  <dcterms:modified xsi:type="dcterms:W3CDTF">2017-04-24T16:55:56Z</dcterms:modified>
</cp:coreProperties>
</file>