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256" r:id="rId3"/>
    <p:sldId id="257" r:id="rId4"/>
  </p:sldIdLst>
  <p:sldSz cx="17373600" cy="22860000"/>
  <p:notesSz cx="16916400" cy="22402800"/>
  <p:defaultTextStyle>
    <a:defPPr>
      <a:defRPr lang="en-US"/>
    </a:defPPr>
    <a:lvl1pPr marL="0" algn="l" defTabSz="1829420" rtl="0" eaLnBrk="1" latinLnBrk="0" hangingPunct="1">
      <a:defRPr sz="3601" kern="1200">
        <a:solidFill>
          <a:schemeClr val="tx1"/>
        </a:solidFill>
        <a:latin typeface="+mn-lt"/>
        <a:ea typeface="+mn-ea"/>
        <a:cs typeface="+mn-cs"/>
      </a:defRPr>
    </a:lvl1pPr>
    <a:lvl2pPr marL="914711" algn="l" defTabSz="1829420" rtl="0" eaLnBrk="1" latinLnBrk="0" hangingPunct="1">
      <a:defRPr sz="3601" kern="1200">
        <a:solidFill>
          <a:schemeClr val="tx1"/>
        </a:solidFill>
        <a:latin typeface="+mn-lt"/>
        <a:ea typeface="+mn-ea"/>
        <a:cs typeface="+mn-cs"/>
      </a:defRPr>
    </a:lvl2pPr>
    <a:lvl3pPr marL="1829420" algn="l" defTabSz="1829420" rtl="0" eaLnBrk="1" latinLnBrk="0" hangingPunct="1">
      <a:defRPr sz="3601" kern="1200">
        <a:solidFill>
          <a:schemeClr val="tx1"/>
        </a:solidFill>
        <a:latin typeface="+mn-lt"/>
        <a:ea typeface="+mn-ea"/>
        <a:cs typeface="+mn-cs"/>
      </a:defRPr>
    </a:lvl3pPr>
    <a:lvl4pPr marL="2744131" algn="l" defTabSz="1829420" rtl="0" eaLnBrk="1" latinLnBrk="0" hangingPunct="1">
      <a:defRPr sz="3601" kern="1200">
        <a:solidFill>
          <a:schemeClr val="tx1"/>
        </a:solidFill>
        <a:latin typeface="+mn-lt"/>
        <a:ea typeface="+mn-ea"/>
        <a:cs typeface="+mn-cs"/>
      </a:defRPr>
    </a:lvl4pPr>
    <a:lvl5pPr marL="3658840" algn="l" defTabSz="1829420" rtl="0" eaLnBrk="1" latinLnBrk="0" hangingPunct="1">
      <a:defRPr sz="3601" kern="1200">
        <a:solidFill>
          <a:schemeClr val="tx1"/>
        </a:solidFill>
        <a:latin typeface="+mn-lt"/>
        <a:ea typeface="+mn-ea"/>
        <a:cs typeface="+mn-cs"/>
      </a:defRPr>
    </a:lvl5pPr>
    <a:lvl6pPr marL="4573551" algn="l" defTabSz="1829420" rtl="0" eaLnBrk="1" latinLnBrk="0" hangingPunct="1">
      <a:defRPr sz="3601" kern="1200">
        <a:solidFill>
          <a:schemeClr val="tx1"/>
        </a:solidFill>
        <a:latin typeface="+mn-lt"/>
        <a:ea typeface="+mn-ea"/>
        <a:cs typeface="+mn-cs"/>
      </a:defRPr>
    </a:lvl6pPr>
    <a:lvl7pPr marL="5488261" algn="l" defTabSz="1829420" rtl="0" eaLnBrk="1" latinLnBrk="0" hangingPunct="1">
      <a:defRPr sz="3601" kern="1200">
        <a:solidFill>
          <a:schemeClr val="tx1"/>
        </a:solidFill>
        <a:latin typeface="+mn-lt"/>
        <a:ea typeface="+mn-ea"/>
        <a:cs typeface="+mn-cs"/>
      </a:defRPr>
    </a:lvl7pPr>
    <a:lvl8pPr marL="6402971" algn="l" defTabSz="1829420" rtl="0" eaLnBrk="1" latinLnBrk="0" hangingPunct="1">
      <a:defRPr sz="3601" kern="1200">
        <a:solidFill>
          <a:schemeClr val="tx1"/>
        </a:solidFill>
        <a:latin typeface="+mn-lt"/>
        <a:ea typeface="+mn-ea"/>
        <a:cs typeface="+mn-cs"/>
      </a:defRPr>
    </a:lvl8pPr>
    <a:lvl9pPr marL="7317682" algn="l" defTabSz="1829420" rtl="0" eaLnBrk="1" latinLnBrk="0" hangingPunct="1">
      <a:defRPr sz="36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0" userDrawn="1">
          <p15:clr>
            <a:srgbClr val="A4A3A4"/>
          </p15:clr>
        </p15:guide>
        <p15:guide id="2" pos="54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40" d="100"/>
          <a:sy n="40" d="100"/>
        </p:scale>
        <p:origin x="2664" y="120"/>
      </p:cViewPr>
      <p:guideLst>
        <p:guide orient="horz" pos="7200"/>
        <p:guide pos="54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3020" y="3741210"/>
            <a:ext cx="14767560" cy="7958667"/>
          </a:xfrm>
        </p:spPr>
        <p:txBody>
          <a:bodyPr anchor="b"/>
          <a:lstStyle>
            <a:lvl1pPr algn="ctr">
              <a:defRPr sz="11400"/>
            </a:lvl1pPr>
          </a:lstStyle>
          <a:p>
            <a:r>
              <a:rPr lang="en-US" smtClean="0"/>
              <a:t>Click to edit Master title style</a:t>
            </a:r>
            <a:endParaRPr lang="en-US" dirty="0"/>
          </a:p>
        </p:txBody>
      </p:sp>
      <p:sp>
        <p:nvSpPr>
          <p:cNvPr id="3" name="Subtitle 2"/>
          <p:cNvSpPr>
            <a:spLocks noGrp="1"/>
          </p:cNvSpPr>
          <p:nvPr>
            <p:ph type="subTitle" idx="1"/>
          </p:nvPr>
        </p:nvSpPr>
        <p:spPr>
          <a:xfrm>
            <a:off x="2171700" y="12006793"/>
            <a:ext cx="13030200" cy="5519207"/>
          </a:xfrm>
        </p:spPr>
        <p:txBody>
          <a:bodyPr/>
          <a:lstStyle>
            <a:lvl1pPr marL="0" indent="0" algn="ctr">
              <a:buNone/>
              <a:defRPr sz="4560"/>
            </a:lvl1pPr>
            <a:lvl2pPr marL="868680" indent="0" algn="ctr">
              <a:buNone/>
              <a:defRPr sz="3800"/>
            </a:lvl2pPr>
            <a:lvl3pPr marL="1737360" indent="0" algn="ctr">
              <a:buNone/>
              <a:defRPr sz="3420"/>
            </a:lvl3pPr>
            <a:lvl4pPr marL="2606040" indent="0" algn="ctr">
              <a:buNone/>
              <a:defRPr sz="3040"/>
            </a:lvl4pPr>
            <a:lvl5pPr marL="3474720" indent="0" algn="ctr">
              <a:buNone/>
              <a:defRPr sz="3040"/>
            </a:lvl5pPr>
            <a:lvl6pPr marL="4343400" indent="0" algn="ctr">
              <a:buNone/>
              <a:defRPr sz="3040"/>
            </a:lvl6pPr>
            <a:lvl7pPr marL="5212080" indent="0" algn="ctr">
              <a:buNone/>
              <a:defRPr sz="3040"/>
            </a:lvl7pPr>
            <a:lvl8pPr marL="6080760" indent="0" algn="ctr">
              <a:buNone/>
              <a:defRPr sz="3040"/>
            </a:lvl8pPr>
            <a:lvl9pPr marL="6949440" indent="0" algn="ctr">
              <a:buNone/>
              <a:defRPr sz="3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288C92-C0E0-4934-BB1A-F49BD410F8C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424102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288C92-C0E0-4934-BB1A-F49BD410F8C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138906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32983" y="1217084"/>
            <a:ext cx="3746183" cy="1937279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94436" y="1217084"/>
            <a:ext cx="11021378" cy="193727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288C92-C0E0-4934-BB1A-F49BD410F8C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1468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3" y="8826501"/>
            <a:ext cx="6786563" cy="140335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22512" tIns="111256" rIns="222512" bIns="111256" rtlCol="0" anchor="ctr"/>
          <a:lstStyle/>
          <a:p>
            <a:pPr algn="ctr" defTabSz="2224799"/>
            <a:endParaRPr lang="en-US" sz="4352">
              <a:solidFill>
                <a:srgbClr val="C7C3BD"/>
              </a:solidFill>
            </a:endParaRPr>
          </a:p>
        </p:txBody>
      </p:sp>
      <p:sp>
        <p:nvSpPr>
          <p:cNvPr id="8" name="Freeform 7"/>
          <p:cNvSpPr/>
          <p:nvPr/>
        </p:nvSpPr>
        <p:spPr>
          <a:xfrm>
            <a:off x="-4522" y="-3080"/>
            <a:ext cx="17378123" cy="2286308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2512" tIns="111256" rIns="222512" bIns="111256" rtlCol="0" anchor="ctr"/>
          <a:lstStyle/>
          <a:p>
            <a:pPr algn="ctr" defTabSz="2224799"/>
            <a:endParaRPr lang="en-US" sz="4352">
              <a:solidFill>
                <a:srgbClr val="C7C3BD"/>
              </a:solidFill>
            </a:endParaRPr>
          </a:p>
        </p:txBody>
      </p:sp>
      <p:sp>
        <p:nvSpPr>
          <p:cNvPr id="2" name="Title 1"/>
          <p:cNvSpPr>
            <a:spLocks noGrp="1"/>
          </p:cNvSpPr>
          <p:nvPr>
            <p:ph type="ctrTitle"/>
          </p:nvPr>
        </p:nvSpPr>
        <p:spPr>
          <a:xfrm rot="19140000">
            <a:off x="1552514" y="5768011"/>
            <a:ext cx="10732384" cy="4014354"/>
          </a:xfrm>
        </p:spPr>
        <p:txBody>
          <a:bodyPr bIns="24032" anchor="b"/>
          <a:lstStyle>
            <a:lvl1pPr>
              <a:defRPr sz="7870"/>
            </a:lvl1pPr>
          </a:lstStyle>
          <a:p>
            <a:r>
              <a:rPr lang="en-US" smtClean="0"/>
              <a:t>Click to edit Master title style</a:t>
            </a:r>
            <a:endParaRPr lang="en-US" dirty="0"/>
          </a:p>
        </p:txBody>
      </p:sp>
      <p:sp>
        <p:nvSpPr>
          <p:cNvPr id="3" name="Subtitle 2"/>
          <p:cNvSpPr>
            <a:spLocks noGrp="1"/>
          </p:cNvSpPr>
          <p:nvPr>
            <p:ph type="subTitle" idx="1"/>
          </p:nvPr>
        </p:nvSpPr>
        <p:spPr>
          <a:xfrm rot="19140000">
            <a:off x="2303329" y="8236418"/>
            <a:ext cx="12371149" cy="1097530"/>
          </a:xfrm>
        </p:spPr>
        <p:txBody>
          <a:bodyPr tIns="24032">
            <a:normAutofit/>
          </a:bodyPr>
          <a:lstStyle>
            <a:lvl1pPr marL="0" indent="0" algn="l">
              <a:buNone/>
              <a:defRPr kumimoji="0" lang="en-US" sz="3426" b="0" i="0" u="none" strike="noStrike" kern="1200" cap="all" spc="972" normalizeH="0" baseline="0" noProof="0" dirty="0" smtClean="0">
                <a:ln>
                  <a:noFill/>
                </a:ln>
                <a:solidFill>
                  <a:schemeClr val="tx1"/>
                </a:solidFill>
                <a:effectLst/>
                <a:uLnTx/>
                <a:uFillTx/>
                <a:latin typeface="+mn-lt"/>
                <a:ea typeface="+mj-ea"/>
                <a:cs typeface="Tunga" pitchFamily="2"/>
              </a:defRPr>
            </a:lvl1pPr>
            <a:lvl2pPr marL="1112532" indent="0" algn="ctr">
              <a:buNone/>
              <a:defRPr>
                <a:solidFill>
                  <a:schemeClr val="tx1">
                    <a:tint val="75000"/>
                  </a:schemeClr>
                </a:solidFill>
              </a:defRPr>
            </a:lvl2pPr>
            <a:lvl3pPr marL="2225064" indent="0" algn="ctr">
              <a:buNone/>
              <a:defRPr>
                <a:solidFill>
                  <a:schemeClr val="tx1">
                    <a:tint val="75000"/>
                  </a:schemeClr>
                </a:solidFill>
              </a:defRPr>
            </a:lvl3pPr>
            <a:lvl4pPr marL="3337596" indent="0" algn="ctr">
              <a:buNone/>
              <a:defRPr>
                <a:solidFill>
                  <a:schemeClr val="tx1">
                    <a:tint val="75000"/>
                  </a:schemeClr>
                </a:solidFill>
              </a:defRPr>
            </a:lvl4pPr>
            <a:lvl5pPr marL="4450128" indent="0" algn="ctr">
              <a:buNone/>
              <a:defRPr>
                <a:solidFill>
                  <a:schemeClr val="tx1">
                    <a:tint val="75000"/>
                  </a:schemeClr>
                </a:solidFill>
              </a:defRPr>
            </a:lvl5pPr>
            <a:lvl6pPr marL="5562661" indent="0" algn="ctr">
              <a:buNone/>
              <a:defRPr>
                <a:solidFill>
                  <a:schemeClr val="tx1">
                    <a:tint val="75000"/>
                  </a:schemeClr>
                </a:solidFill>
              </a:defRPr>
            </a:lvl6pPr>
            <a:lvl7pPr marL="6675192" indent="0" algn="ctr">
              <a:buNone/>
              <a:defRPr>
                <a:solidFill>
                  <a:schemeClr val="tx1">
                    <a:tint val="75000"/>
                  </a:schemeClr>
                </a:solidFill>
              </a:defRPr>
            </a:lvl7pPr>
            <a:lvl8pPr marL="7787724" indent="0" algn="ctr">
              <a:buNone/>
              <a:defRPr>
                <a:solidFill>
                  <a:schemeClr val="tx1">
                    <a:tint val="75000"/>
                  </a:schemeClr>
                </a:solidFill>
              </a:defRPr>
            </a:lvl8pPr>
            <a:lvl9pPr marL="8900257" indent="0" algn="ctr">
              <a:buNone/>
              <a:defRPr>
                <a:solidFill>
                  <a:schemeClr val="tx1">
                    <a:tint val="75000"/>
                  </a:schemeClr>
                </a:solidFill>
              </a:defRPr>
            </a:lvl9pPr>
          </a:lstStyle>
          <a:p>
            <a:pPr marL="0" marR="0" lvl="0" indent="0" algn="l" defTabSz="2225064"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FE0141-16D2-4B06-9B07-8D8155764BAC}"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pPr/>
              <a:t>‹#›</a:t>
            </a:fld>
            <a:endParaRPr lang="en-US"/>
          </a:p>
        </p:txBody>
      </p:sp>
    </p:spTree>
    <p:extLst>
      <p:ext uri="{BB962C8B-B14F-4D97-AF65-F5344CB8AC3E}">
        <p14:creationId xmlns:p14="http://schemas.microsoft.com/office/powerpoint/2010/main" val="229010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E0141-16D2-4B06-9B07-8D8155764BAC}"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pPr/>
              <a:t>‹#›</a:t>
            </a:fld>
            <a:endParaRPr lang="en-US"/>
          </a:p>
        </p:txBody>
      </p:sp>
    </p:spTree>
    <p:extLst>
      <p:ext uri="{BB962C8B-B14F-4D97-AF65-F5344CB8AC3E}">
        <p14:creationId xmlns:p14="http://schemas.microsoft.com/office/powerpoint/2010/main" val="265815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4522" y="-3080"/>
            <a:ext cx="17378123" cy="2286308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22512" tIns="111256" rIns="222512" bIns="111256" rtlCol="0" anchor="ctr"/>
          <a:lstStyle/>
          <a:p>
            <a:pPr algn="ctr" defTabSz="2224799"/>
            <a:endParaRPr lang="en-US" sz="4352">
              <a:solidFill>
                <a:srgbClr val="C7C3BD"/>
              </a:solidFill>
            </a:endParaRPr>
          </a:p>
        </p:txBody>
      </p:sp>
      <p:sp>
        <p:nvSpPr>
          <p:cNvPr id="7" name="Right Triangle 6"/>
          <p:cNvSpPr/>
          <p:nvPr/>
        </p:nvSpPr>
        <p:spPr>
          <a:xfrm>
            <a:off x="3" y="8826501"/>
            <a:ext cx="6786563" cy="140335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2512" tIns="111256" rIns="222512" bIns="111256" rtlCol="0" anchor="ctr"/>
          <a:lstStyle/>
          <a:p>
            <a:pPr algn="ctr" defTabSz="2224799"/>
            <a:endParaRPr lang="en-US" sz="4352">
              <a:solidFill>
                <a:srgbClr val="C7C3BD"/>
              </a:solidFill>
            </a:endParaRPr>
          </a:p>
        </p:txBody>
      </p:sp>
      <p:sp>
        <p:nvSpPr>
          <p:cNvPr id="2" name="Title 1"/>
          <p:cNvSpPr>
            <a:spLocks noGrp="1"/>
          </p:cNvSpPr>
          <p:nvPr>
            <p:ph type="title"/>
          </p:nvPr>
        </p:nvSpPr>
        <p:spPr>
          <a:xfrm rot="19140000">
            <a:off x="1556860" y="5755792"/>
            <a:ext cx="10736885" cy="4025030"/>
          </a:xfrm>
        </p:spPr>
        <p:txBody>
          <a:bodyPr bIns="24032" anchor="b"/>
          <a:lstStyle>
            <a:lvl1pPr algn="l">
              <a:defRPr kumimoji="0" lang="en-US" sz="787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2225064"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2310691" y="8227680"/>
            <a:ext cx="12370003" cy="1097280"/>
          </a:xfrm>
        </p:spPr>
        <p:txBody>
          <a:bodyPr anchor="t">
            <a:normAutofit/>
          </a:bodyPr>
          <a:lstStyle>
            <a:lvl1pPr marL="0" indent="0">
              <a:buNone/>
              <a:defRPr kumimoji="0" lang="en-US" sz="3426" b="0" i="0" u="none" strike="noStrike" kern="1200" cap="all" spc="972" normalizeH="0" baseline="0" noProof="0" dirty="0" smtClean="0">
                <a:ln>
                  <a:noFill/>
                </a:ln>
                <a:solidFill>
                  <a:schemeClr val="tx1"/>
                </a:solidFill>
                <a:effectLst/>
                <a:uLnTx/>
                <a:uFillTx/>
                <a:latin typeface="+mn-lt"/>
                <a:ea typeface="+mj-ea"/>
                <a:cs typeface="Tunga" pitchFamily="2"/>
              </a:defRPr>
            </a:lvl1pPr>
            <a:lvl2pPr marL="1112532" indent="0">
              <a:buNone/>
              <a:defRPr sz="4352">
                <a:solidFill>
                  <a:schemeClr val="tx1">
                    <a:tint val="75000"/>
                  </a:schemeClr>
                </a:solidFill>
              </a:defRPr>
            </a:lvl2pPr>
            <a:lvl3pPr marL="2225064" indent="0">
              <a:buNone/>
              <a:defRPr sz="3889">
                <a:solidFill>
                  <a:schemeClr val="tx1">
                    <a:tint val="75000"/>
                  </a:schemeClr>
                </a:solidFill>
              </a:defRPr>
            </a:lvl3pPr>
            <a:lvl4pPr marL="3337596" indent="0">
              <a:buNone/>
              <a:defRPr sz="3426">
                <a:solidFill>
                  <a:schemeClr val="tx1">
                    <a:tint val="75000"/>
                  </a:schemeClr>
                </a:solidFill>
              </a:defRPr>
            </a:lvl4pPr>
            <a:lvl5pPr marL="4450128" indent="0">
              <a:buNone/>
              <a:defRPr sz="3426">
                <a:solidFill>
                  <a:schemeClr val="tx1">
                    <a:tint val="75000"/>
                  </a:schemeClr>
                </a:solidFill>
              </a:defRPr>
            </a:lvl5pPr>
            <a:lvl6pPr marL="5562661" indent="0">
              <a:buNone/>
              <a:defRPr sz="3426">
                <a:solidFill>
                  <a:schemeClr val="tx1">
                    <a:tint val="75000"/>
                  </a:schemeClr>
                </a:solidFill>
              </a:defRPr>
            </a:lvl6pPr>
            <a:lvl7pPr marL="6675192" indent="0">
              <a:buNone/>
              <a:defRPr sz="3426">
                <a:solidFill>
                  <a:schemeClr val="tx1">
                    <a:tint val="75000"/>
                  </a:schemeClr>
                </a:solidFill>
              </a:defRPr>
            </a:lvl7pPr>
            <a:lvl8pPr marL="7787724" indent="0">
              <a:buNone/>
              <a:defRPr sz="3426">
                <a:solidFill>
                  <a:schemeClr val="tx1">
                    <a:tint val="75000"/>
                  </a:schemeClr>
                </a:solidFill>
              </a:defRPr>
            </a:lvl8pPr>
            <a:lvl9pPr marL="8900257" indent="0">
              <a:buNone/>
              <a:defRPr sz="3426">
                <a:solidFill>
                  <a:schemeClr val="tx1">
                    <a:tint val="75000"/>
                  </a:schemeClr>
                </a:solidFill>
              </a:defRPr>
            </a:lvl9pPr>
          </a:lstStyle>
          <a:p>
            <a:pPr marL="0" marR="0" lvl="0" indent="0" algn="l" defTabSz="2225064"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DFE0141-16D2-4B06-9B07-8D8155764BAC}"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pPr/>
              <a:t>‹#›</a:t>
            </a:fld>
            <a:endParaRPr lang="en-US"/>
          </a:p>
        </p:txBody>
      </p:sp>
    </p:spTree>
    <p:extLst>
      <p:ext uri="{BB962C8B-B14F-4D97-AF65-F5344CB8AC3E}">
        <p14:creationId xmlns:p14="http://schemas.microsoft.com/office/powerpoint/2010/main" val="3579306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63624" y="3657600"/>
            <a:ext cx="6080760" cy="12374880"/>
          </a:xfrm>
        </p:spPr>
        <p:txBody>
          <a:bodyPr/>
          <a:lstStyle>
            <a:lvl1pPr>
              <a:defRPr sz="6852"/>
            </a:lvl1pPr>
            <a:lvl2pPr>
              <a:defRPr sz="5833"/>
            </a:lvl2pPr>
            <a:lvl3pPr>
              <a:defRPr sz="4907"/>
            </a:lvl3pPr>
            <a:lvl4pPr>
              <a:defRPr sz="4352"/>
            </a:lvl4pPr>
            <a:lvl5pPr>
              <a:defRPr sz="4352"/>
            </a:lvl5pPr>
            <a:lvl6pPr>
              <a:defRPr sz="4352"/>
            </a:lvl6pPr>
            <a:lvl7pPr>
              <a:defRPr sz="4352"/>
            </a:lvl7pPr>
            <a:lvl8pPr>
              <a:defRPr sz="4352"/>
            </a:lvl8pPr>
            <a:lvl9pPr>
              <a:defRPr sz="435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930030" y="3657600"/>
            <a:ext cx="6080760" cy="12374880"/>
          </a:xfrm>
        </p:spPr>
        <p:txBody>
          <a:bodyPr/>
          <a:lstStyle>
            <a:lvl1pPr>
              <a:defRPr sz="6852"/>
            </a:lvl1pPr>
            <a:lvl2pPr>
              <a:defRPr sz="5833"/>
            </a:lvl2pPr>
            <a:lvl3pPr>
              <a:defRPr sz="4907"/>
            </a:lvl3pPr>
            <a:lvl4pPr>
              <a:defRPr sz="4352"/>
            </a:lvl4pPr>
            <a:lvl5pPr>
              <a:defRPr sz="4352"/>
            </a:lvl5pPr>
            <a:lvl6pPr>
              <a:defRPr sz="4352"/>
            </a:lvl6pPr>
            <a:lvl7pPr>
              <a:defRPr sz="4352"/>
            </a:lvl7pPr>
            <a:lvl8pPr>
              <a:defRPr sz="4352"/>
            </a:lvl8pPr>
            <a:lvl9pPr>
              <a:defRPr sz="435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E0141-16D2-4B06-9B07-8D8155764BAC}"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087AA-828C-470E-B23A-AC77C3B716F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8975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63624" y="3657600"/>
            <a:ext cx="6080760" cy="1828800"/>
          </a:xfrm>
        </p:spPr>
        <p:txBody>
          <a:bodyPr anchor="b">
            <a:normAutofit/>
          </a:bodyPr>
          <a:lstStyle>
            <a:lvl1pPr marL="0" indent="0">
              <a:buNone/>
              <a:defRPr lang="en-US" sz="3426" b="0" kern="1200" cap="all" spc="972" baseline="0" dirty="0" smtClean="0">
                <a:solidFill>
                  <a:schemeClr val="tx1"/>
                </a:solidFill>
                <a:latin typeface="+mn-lt"/>
                <a:ea typeface="+mj-ea"/>
                <a:cs typeface="Tunga" pitchFamily="2"/>
              </a:defRPr>
            </a:lvl1pPr>
            <a:lvl2pPr marL="1112532" indent="0">
              <a:buNone/>
              <a:defRPr sz="4907" b="1"/>
            </a:lvl2pPr>
            <a:lvl3pPr marL="2225064" indent="0">
              <a:buNone/>
              <a:defRPr sz="4352" b="1"/>
            </a:lvl3pPr>
            <a:lvl4pPr marL="3337596" indent="0">
              <a:buNone/>
              <a:defRPr sz="3889" b="1"/>
            </a:lvl4pPr>
            <a:lvl5pPr marL="4450128" indent="0">
              <a:buNone/>
              <a:defRPr sz="3889" b="1"/>
            </a:lvl5pPr>
            <a:lvl6pPr marL="5562661" indent="0">
              <a:buNone/>
              <a:defRPr sz="3889" b="1"/>
            </a:lvl6pPr>
            <a:lvl7pPr marL="6675192" indent="0">
              <a:buNone/>
              <a:defRPr sz="3889" b="1"/>
            </a:lvl7pPr>
            <a:lvl8pPr marL="7787724" indent="0">
              <a:buNone/>
              <a:defRPr sz="3889" b="1"/>
            </a:lvl8pPr>
            <a:lvl9pPr marL="8900257" indent="0">
              <a:buNone/>
              <a:defRPr sz="3889" b="1"/>
            </a:lvl9pPr>
          </a:lstStyle>
          <a:p>
            <a:pPr marL="0" lvl="0" indent="0" algn="l" defTabSz="2225064"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556385" y="5672827"/>
            <a:ext cx="6080760" cy="10363200"/>
          </a:xfrm>
        </p:spPr>
        <p:txBody>
          <a:bodyPr/>
          <a:lstStyle>
            <a:lvl1pPr>
              <a:defRPr sz="5833"/>
            </a:lvl1pPr>
            <a:lvl2pPr>
              <a:defRPr sz="4907"/>
            </a:lvl2pPr>
            <a:lvl3pPr>
              <a:defRPr sz="4352"/>
            </a:lvl3pPr>
            <a:lvl4pPr>
              <a:defRPr sz="3889"/>
            </a:lvl4pPr>
            <a:lvl5pPr>
              <a:defRPr sz="3889"/>
            </a:lvl5pPr>
            <a:lvl6pPr>
              <a:defRPr sz="3889"/>
            </a:lvl6pPr>
            <a:lvl7pPr>
              <a:defRPr sz="3889"/>
            </a:lvl7pPr>
            <a:lvl8pPr>
              <a:defRPr sz="3889"/>
            </a:lvl8pPr>
            <a:lvl9pPr>
              <a:defRPr sz="388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930030" y="3657600"/>
            <a:ext cx="6080760" cy="1828800"/>
          </a:xfrm>
        </p:spPr>
        <p:txBody>
          <a:bodyPr anchor="b">
            <a:normAutofit/>
          </a:bodyPr>
          <a:lstStyle>
            <a:lvl1pPr marL="0" indent="0">
              <a:buNone/>
              <a:defRPr lang="en-US" sz="3426" b="0" kern="1200" cap="all" spc="972" baseline="0" dirty="0" smtClean="0">
                <a:solidFill>
                  <a:schemeClr val="tx1"/>
                </a:solidFill>
                <a:latin typeface="+mn-lt"/>
                <a:ea typeface="+mj-ea"/>
                <a:cs typeface="Tunga" pitchFamily="2"/>
              </a:defRPr>
            </a:lvl1pPr>
            <a:lvl2pPr marL="1112532" indent="0">
              <a:buNone/>
              <a:defRPr sz="4907" b="1"/>
            </a:lvl2pPr>
            <a:lvl3pPr marL="2225064" indent="0">
              <a:buNone/>
              <a:defRPr sz="4352" b="1"/>
            </a:lvl3pPr>
            <a:lvl4pPr marL="3337596" indent="0">
              <a:buNone/>
              <a:defRPr sz="3889" b="1"/>
            </a:lvl4pPr>
            <a:lvl5pPr marL="4450128" indent="0">
              <a:buNone/>
              <a:defRPr sz="3889" b="1"/>
            </a:lvl5pPr>
            <a:lvl6pPr marL="5562661" indent="0">
              <a:buNone/>
              <a:defRPr sz="3889" b="1"/>
            </a:lvl6pPr>
            <a:lvl7pPr marL="6675192" indent="0">
              <a:buNone/>
              <a:defRPr sz="3889" b="1"/>
            </a:lvl7pPr>
            <a:lvl8pPr marL="7787724" indent="0">
              <a:buNone/>
              <a:defRPr sz="3889" b="1"/>
            </a:lvl8pPr>
            <a:lvl9pPr marL="8900257" indent="0">
              <a:buNone/>
              <a:defRPr sz="3889" b="1"/>
            </a:lvl9pPr>
          </a:lstStyle>
          <a:p>
            <a:pPr marL="0" lvl="0" indent="0" algn="l" defTabSz="2225064"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8930030" y="5672827"/>
            <a:ext cx="6080760" cy="10363200"/>
          </a:xfrm>
        </p:spPr>
        <p:txBody>
          <a:bodyPr/>
          <a:lstStyle>
            <a:lvl1pPr>
              <a:defRPr sz="5833"/>
            </a:lvl1pPr>
            <a:lvl2pPr>
              <a:defRPr sz="4907"/>
            </a:lvl2pPr>
            <a:lvl3pPr>
              <a:defRPr sz="4352"/>
            </a:lvl3pPr>
            <a:lvl4pPr>
              <a:defRPr sz="3889"/>
            </a:lvl4pPr>
            <a:lvl5pPr>
              <a:defRPr sz="3889"/>
            </a:lvl5pPr>
            <a:lvl6pPr>
              <a:defRPr sz="3889"/>
            </a:lvl6pPr>
            <a:lvl7pPr>
              <a:defRPr sz="3889"/>
            </a:lvl7pPr>
            <a:lvl8pPr>
              <a:defRPr sz="3889"/>
            </a:lvl8pPr>
            <a:lvl9pPr>
              <a:defRPr sz="388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E0141-16D2-4B06-9B07-8D8155764BAC}" type="datetimeFigureOut">
              <a:rPr lang="en-US" smtClean="0"/>
              <a:pPr/>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087AA-828C-470E-B23A-AC77C3B716F9}" type="slidenum">
              <a:rPr lang="en-US" smtClean="0"/>
              <a:pPr/>
              <a:t>‹#›</a:t>
            </a:fld>
            <a:endParaRPr lang="en-US"/>
          </a:p>
        </p:txBody>
      </p:sp>
    </p:spTree>
    <p:extLst>
      <p:ext uri="{BB962C8B-B14F-4D97-AF65-F5344CB8AC3E}">
        <p14:creationId xmlns:p14="http://schemas.microsoft.com/office/powerpoint/2010/main" val="9502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FE0141-16D2-4B06-9B07-8D8155764BAC}" type="datetimeFigureOut">
              <a:rPr lang="en-US" smtClean="0"/>
              <a:pPr/>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087AA-828C-470E-B23A-AC77C3B716F9}" type="slidenum">
              <a:rPr lang="en-US" smtClean="0"/>
              <a:pPr/>
              <a:t>‹#›</a:t>
            </a:fld>
            <a:endParaRPr lang="en-US"/>
          </a:p>
        </p:txBody>
      </p:sp>
    </p:spTree>
    <p:extLst>
      <p:ext uri="{BB962C8B-B14F-4D97-AF65-F5344CB8AC3E}">
        <p14:creationId xmlns:p14="http://schemas.microsoft.com/office/powerpoint/2010/main" val="1877540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E0141-16D2-4B06-9B07-8D8155764BAC}" type="datetimeFigureOut">
              <a:rPr lang="en-US" smtClean="0"/>
              <a:pPr/>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087AA-828C-470E-B23A-AC77C3B716F9}" type="slidenum">
              <a:rPr lang="en-US" smtClean="0"/>
              <a:pPr/>
              <a:t>‹#›</a:t>
            </a:fld>
            <a:endParaRPr lang="en-US"/>
          </a:p>
        </p:txBody>
      </p:sp>
    </p:spTree>
    <p:extLst>
      <p:ext uri="{BB962C8B-B14F-4D97-AF65-F5344CB8AC3E}">
        <p14:creationId xmlns:p14="http://schemas.microsoft.com/office/powerpoint/2010/main" val="4064208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3" y="8826501"/>
            <a:ext cx="6786563" cy="140335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22512" tIns="111256" rIns="222512" bIns="111256" rtlCol="0" anchor="ctr"/>
          <a:lstStyle/>
          <a:p>
            <a:pPr algn="ctr" defTabSz="2224799"/>
            <a:endParaRPr lang="en-US" sz="4352">
              <a:solidFill>
                <a:srgbClr val="C7C3BD"/>
              </a:solidFill>
            </a:endParaRPr>
          </a:p>
        </p:txBody>
      </p:sp>
      <p:sp>
        <p:nvSpPr>
          <p:cNvPr id="18" name="Right Triangle 17"/>
          <p:cNvSpPr/>
          <p:nvPr/>
        </p:nvSpPr>
        <p:spPr>
          <a:xfrm rot="5400000">
            <a:off x="-4091461" y="4091468"/>
            <a:ext cx="22860000" cy="146770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2512" tIns="111256" rIns="222512" bIns="111256" rtlCol="0" anchor="ctr"/>
          <a:lstStyle/>
          <a:p>
            <a:pPr algn="ctr" defTabSz="2225064"/>
            <a:endParaRPr lang="en-US" sz="4352">
              <a:solidFill>
                <a:srgbClr val="C7C3BD"/>
              </a:solidFill>
            </a:endParaRPr>
          </a:p>
        </p:txBody>
      </p:sp>
      <p:sp>
        <p:nvSpPr>
          <p:cNvPr id="2" name="Title 1"/>
          <p:cNvSpPr>
            <a:spLocks noGrp="1"/>
          </p:cNvSpPr>
          <p:nvPr>
            <p:ph type="title"/>
          </p:nvPr>
        </p:nvSpPr>
        <p:spPr>
          <a:xfrm rot="19140000">
            <a:off x="1491367" y="5253680"/>
            <a:ext cx="9902952" cy="3631422"/>
          </a:xfrm>
        </p:spPr>
        <p:txBody>
          <a:bodyPr bIns="0" anchor="b"/>
          <a:lstStyle>
            <a:lvl1pPr algn="l">
              <a:defRPr kumimoji="0" lang="en-US" sz="6852"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2225064"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9024150" y="8729711"/>
            <a:ext cx="7234780" cy="11082290"/>
          </a:xfrm>
        </p:spPr>
        <p:txBody>
          <a:bodyPr/>
          <a:lstStyle>
            <a:lvl1pPr>
              <a:defRPr sz="7870"/>
            </a:lvl1pPr>
            <a:lvl2pPr>
              <a:defRPr sz="6852"/>
            </a:lvl2pPr>
            <a:lvl3pPr>
              <a:defRPr sz="5833"/>
            </a:lvl3pPr>
            <a:lvl4pPr>
              <a:defRPr sz="4907"/>
            </a:lvl4pPr>
            <a:lvl5pPr>
              <a:defRPr sz="4907"/>
            </a:lvl5pPr>
            <a:lvl6pPr>
              <a:defRPr sz="4907"/>
            </a:lvl6pPr>
            <a:lvl7pPr>
              <a:defRPr sz="4907"/>
            </a:lvl7pPr>
            <a:lvl8pPr>
              <a:defRPr sz="4907"/>
            </a:lvl8pPr>
            <a:lvl9pPr>
              <a:defRPr sz="49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2466113" y="7511283"/>
            <a:ext cx="11010044" cy="2077713"/>
          </a:xfrm>
        </p:spPr>
        <p:txBody>
          <a:bodyPr>
            <a:normAutofit/>
          </a:bodyPr>
          <a:lstStyle>
            <a:lvl1pPr marL="0" indent="0">
              <a:buNone/>
              <a:defRPr lang="en-US" sz="3426" b="1" kern="1200" dirty="0" smtClean="0">
                <a:solidFill>
                  <a:srgbClr val="FFFFFF"/>
                </a:solidFill>
                <a:latin typeface="+mn-lt"/>
                <a:ea typeface="+mn-ea"/>
                <a:cs typeface="+mn-cs"/>
              </a:defRPr>
            </a:lvl1pPr>
            <a:lvl2pPr marL="1112532" indent="0">
              <a:buNone/>
              <a:defRPr sz="2963"/>
            </a:lvl2pPr>
            <a:lvl3pPr marL="2225064" indent="0">
              <a:buNone/>
              <a:defRPr sz="2407"/>
            </a:lvl3pPr>
            <a:lvl4pPr marL="3337596" indent="0">
              <a:buNone/>
              <a:defRPr sz="2222"/>
            </a:lvl4pPr>
            <a:lvl5pPr marL="4450128" indent="0">
              <a:buNone/>
              <a:defRPr sz="2222"/>
            </a:lvl5pPr>
            <a:lvl6pPr marL="5562661" indent="0">
              <a:buNone/>
              <a:defRPr sz="2222"/>
            </a:lvl6pPr>
            <a:lvl7pPr marL="6675192" indent="0">
              <a:buNone/>
              <a:defRPr sz="2222"/>
            </a:lvl7pPr>
            <a:lvl8pPr marL="7787724" indent="0">
              <a:buNone/>
              <a:defRPr sz="2222"/>
            </a:lvl8pPr>
            <a:lvl9pPr marL="8900257" indent="0">
              <a:buNone/>
              <a:defRPr sz="2222"/>
            </a:lvl9pPr>
          </a:lstStyle>
          <a:p>
            <a:pPr marL="0" marR="0" lvl="0" indent="0" algn="l" defTabSz="2225064" rtl="0" eaLnBrk="1" fontAlgn="auto" latinLnBrk="0" hangingPunct="1">
              <a:lnSpc>
                <a:spcPct val="100000"/>
              </a:lnSpc>
              <a:spcBef>
                <a:spcPts val="73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DFE0141-16D2-4B06-9B07-8D8155764BAC}" type="datetimeFigureOut">
              <a:rPr lang="en-US" smtClean="0"/>
              <a:pPr/>
              <a:t>3/21/2018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283138"/>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3F087AA-828C-470E-B23A-AC77C3B716F9}" type="slidenum">
              <a:rPr lang="en-US" smtClean="0">
                <a:solidFill>
                  <a:srgbClr val="283138"/>
                </a:solidFill>
              </a:rPr>
              <a:pPr/>
              <a:t>‹#›</a:t>
            </a:fld>
            <a:endParaRPr lang="en-US">
              <a:solidFill>
                <a:srgbClr val="283138"/>
              </a:solidFill>
            </a:endParaRPr>
          </a:p>
        </p:txBody>
      </p:sp>
    </p:spTree>
    <p:extLst>
      <p:ext uri="{BB962C8B-B14F-4D97-AF65-F5344CB8AC3E}">
        <p14:creationId xmlns:p14="http://schemas.microsoft.com/office/powerpoint/2010/main" val="954976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288C92-C0E0-4934-BB1A-F49BD410F8C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273201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3854770" y="0"/>
            <a:ext cx="13518833" cy="22860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480627" anchor="ctr"/>
          <a:lstStyle>
            <a:lvl1pPr algn="r">
              <a:defRPr/>
            </a:lvl1pPr>
          </a:lstStyle>
          <a:p>
            <a:r>
              <a:rPr lang="en-US" smtClean="0"/>
              <a:t>Click icon to add picture</a:t>
            </a:r>
            <a:endParaRPr lang="en-US" dirty="0"/>
          </a:p>
        </p:txBody>
      </p:sp>
      <p:sp>
        <p:nvSpPr>
          <p:cNvPr id="9" name="Right Triangle 8"/>
          <p:cNvSpPr/>
          <p:nvPr/>
        </p:nvSpPr>
        <p:spPr>
          <a:xfrm>
            <a:off x="3" y="8826501"/>
            <a:ext cx="6786563" cy="140335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22512" tIns="111256" rIns="222512" bIns="111256" rtlCol="0" anchor="ctr"/>
          <a:lstStyle/>
          <a:p>
            <a:pPr algn="ctr" defTabSz="2224799"/>
            <a:endParaRPr lang="en-US" sz="4352">
              <a:solidFill>
                <a:srgbClr val="C7C3BD"/>
              </a:solidFill>
            </a:endParaRPr>
          </a:p>
        </p:txBody>
      </p:sp>
      <p:sp>
        <p:nvSpPr>
          <p:cNvPr id="10" name="Freeform 9"/>
          <p:cNvSpPr/>
          <p:nvPr/>
        </p:nvSpPr>
        <p:spPr>
          <a:xfrm>
            <a:off x="3" y="16827501"/>
            <a:ext cx="6786563" cy="60325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2512" tIns="111256" rIns="222512" bIns="111256" rtlCol="0" anchor="ctr"/>
          <a:lstStyle/>
          <a:p>
            <a:pPr algn="ctr" defTabSz="2224799"/>
            <a:endParaRPr lang="en-US" sz="4352">
              <a:solidFill>
                <a:srgbClr val="C7C3BD"/>
              </a:solidFill>
            </a:endParaRPr>
          </a:p>
        </p:txBody>
      </p:sp>
      <p:sp>
        <p:nvSpPr>
          <p:cNvPr id="2" name="Title 1"/>
          <p:cNvSpPr>
            <a:spLocks noGrp="1"/>
          </p:cNvSpPr>
          <p:nvPr>
            <p:ph type="title"/>
          </p:nvPr>
        </p:nvSpPr>
        <p:spPr>
          <a:xfrm rot="19140000">
            <a:off x="1275274" y="5725004"/>
            <a:ext cx="10424160" cy="2891480"/>
          </a:xfrm>
        </p:spPr>
        <p:txBody>
          <a:bodyPr anchor="b"/>
          <a:lstStyle>
            <a:lvl1pPr algn="l">
              <a:defRPr sz="6852"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2172611" y="7268431"/>
            <a:ext cx="11583436" cy="2468880"/>
          </a:xfrm>
        </p:spPr>
        <p:txBody>
          <a:bodyPr/>
          <a:lstStyle>
            <a:lvl1pPr marL="0" indent="0">
              <a:buNone/>
              <a:defRPr sz="3426">
                <a:solidFill>
                  <a:schemeClr val="tx2"/>
                </a:solidFill>
              </a:defRPr>
            </a:lvl1pPr>
            <a:lvl2pPr marL="1112532" indent="0">
              <a:buNone/>
              <a:defRPr sz="2963"/>
            </a:lvl2pPr>
            <a:lvl3pPr marL="2225064" indent="0">
              <a:buNone/>
              <a:defRPr sz="2407"/>
            </a:lvl3pPr>
            <a:lvl4pPr marL="3337596" indent="0">
              <a:buNone/>
              <a:defRPr sz="2222"/>
            </a:lvl4pPr>
            <a:lvl5pPr marL="4450128" indent="0">
              <a:buNone/>
              <a:defRPr sz="2222"/>
            </a:lvl5pPr>
            <a:lvl6pPr marL="5562661" indent="0">
              <a:buNone/>
              <a:defRPr sz="2222"/>
            </a:lvl6pPr>
            <a:lvl7pPr marL="6675192" indent="0">
              <a:buNone/>
              <a:defRPr sz="2222"/>
            </a:lvl7pPr>
            <a:lvl8pPr marL="7787724" indent="0">
              <a:buNone/>
              <a:defRPr sz="2222"/>
            </a:lvl8pPr>
            <a:lvl9pPr marL="8900257" indent="0">
              <a:buNone/>
              <a:defRPr sz="222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E0141-16D2-4B06-9B07-8D8155764BAC}" type="datetimeFigureOut">
              <a:rPr lang="en-US" smtClean="0"/>
              <a:pPr/>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087AA-828C-470E-B23A-AC77C3B716F9}" type="slidenum">
              <a:rPr lang="en-US" smtClean="0"/>
              <a:pPr/>
              <a:t>‹#›</a:t>
            </a:fld>
            <a:endParaRPr lang="en-US"/>
          </a:p>
        </p:txBody>
      </p:sp>
    </p:spTree>
    <p:extLst>
      <p:ext uri="{BB962C8B-B14F-4D97-AF65-F5344CB8AC3E}">
        <p14:creationId xmlns:p14="http://schemas.microsoft.com/office/powerpoint/2010/main" val="1087511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E0141-16D2-4B06-9B07-8D8155764BAC}"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pPr/>
              <a:t>‹#›</a:t>
            </a:fld>
            <a:endParaRPr lang="en-US"/>
          </a:p>
        </p:txBody>
      </p:sp>
    </p:spTree>
    <p:extLst>
      <p:ext uri="{BB962C8B-B14F-4D97-AF65-F5344CB8AC3E}">
        <p14:creationId xmlns:p14="http://schemas.microsoft.com/office/powerpoint/2010/main" val="1218985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95861" y="915464"/>
            <a:ext cx="3909060" cy="1559454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8681" y="915464"/>
            <a:ext cx="11437620" cy="15594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E0141-16D2-4B06-9B07-8D8155764BAC}" type="datetimeFigureOut">
              <a:rPr lang="en-US" smtClean="0"/>
              <a:pPr/>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087AA-828C-470E-B23A-AC77C3B716F9}" type="slidenum">
              <a:rPr lang="en-US" smtClean="0"/>
              <a:pPr/>
              <a:t>‹#›</a:t>
            </a:fld>
            <a:endParaRPr lang="en-US"/>
          </a:p>
        </p:txBody>
      </p:sp>
    </p:spTree>
    <p:extLst>
      <p:ext uri="{BB962C8B-B14F-4D97-AF65-F5344CB8AC3E}">
        <p14:creationId xmlns:p14="http://schemas.microsoft.com/office/powerpoint/2010/main" val="350790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85387" y="5699132"/>
            <a:ext cx="14984730" cy="9509123"/>
          </a:xfrm>
        </p:spPr>
        <p:txBody>
          <a:bodyPr anchor="b"/>
          <a:lstStyle>
            <a:lvl1pPr>
              <a:defRPr sz="11400"/>
            </a:lvl1pPr>
          </a:lstStyle>
          <a:p>
            <a:r>
              <a:rPr lang="en-US" smtClean="0"/>
              <a:t>Click to edit Master title style</a:t>
            </a:r>
            <a:endParaRPr lang="en-US" dirty="0"/>
          </a:p>
        </p:txBody>
      </p:sp>
      <p:sp>
        <p:nvSpPr>
          <p:cNvPr id="3" name="Text Placeholder 2"/>
          <p:cNvSpPr>
            <a:spLocks noGrp="1"/>
          </p:cNvSpPr>
          <p:nvPr>
            <p:ph type="body" idx="1"/>
          </p:nvPr>
        </p:nvSpPr>
        <p:spPr>
          <a:xfrm>
            <a:off x="1185387" y="15298215"/>
            <a:ext cx="14984730" cy="5000623"/>
          </a:xfrm>
        </p:spPr>
        <p:txBody>
          <a:bodyPr/>
          <a:lstStyle>
            <a:lvl1pPr marL="0" indent="0">
              <a:buNone/>
              <a:defRPr sz="4560">
                <a:solidFill>
                  <a:schemeClr val="tx1"/>
                </a:solidFill>
              </a:defRPr>
            </a:lvl1pPr>
            <a:lvl2pPr marL="868680" indent="0">
              <a:buNone/>
              <a:defRPr sz="3800">
                <a:solidFill>
                  <a:schemeClr val="tx1">
                    <a:tint val="75000"/>
                  </a:schemeClr>
                </a:solidFill>
              </a:defRPr>
            </a:lvl2pPr>
            <a:lvl3pPr marL="1737360" indent="0">
              <a:buNone/>
              <a:defRPr sz="3420">
                <a:solidFill>
                  <a:schemeClr val="tx1">
                    <a:tint val="75000"/>
                  </a:schemeClr>
                </a:solidFill>
              </a:defRPr>
            </a:lvl3pPr>
            <a:lvl4pPr marL="2606040" indent="0">
              <a:buNone/>
              <a:defRPr sz="3040">
                <a:solidFill>
                  <a:schemeClr val="tx1">
                    <a:tint val="75000"/>
                  </a:schemeClr>
                </a:solidFill>
              </a:defRPr>
            </a:lvl4pPr>
            <a:lvl5pPr marL="3474720" indent="0">
              <a:buNone/>
              <a:defRPr sz="3040">
                <a:solidFill>
                  <a:schemeClr val="tx1">
                    <a:tint val="75000"/>
                  </a:schemeClr>
                </a:solidFill>
              </a:defRPr>
            </a:lvl5pPr>
            <a:lvl6pPr marL="4343400" indent="0">
              <a:buNone/>
              <a:defRPr sz="3040">
                <a:solidFill>
                  <a:schemeClr val="tx1">
                    <a:tint val="75000"/>
                  </a:schemeClr>
                </a:solidFill>
              </a:defRPr>
            </a:lvl6pPr>
            <a:lvl7pPr marL="5212080" indent="0">
              <a:buNone/>
              <a:defRPr sz="3040">
                <a:solidFill>
                  <a:schemeClr val="tx1">
                    <a:tint val="75000"/>
                  </a:schemeClr>
                </a:solidFill>
              </a:defRPr>
            </a:lvl7pPr>
            <a:lvl8pPr marL="6080760" indent="0">
              <a:buNone/>
              <a:defRPr sz="3040">
                <a:solidFill>
                  <a:schemeClr val="tx1">
                    <a:tint val="75000"/>
                  </a:schemeClr>
                </a:solidFill>
              </a:defRPr>
            </a:lvl8pPr>
            <a:lvl9pPr marL="6949440" indent="0">
              <a:buNone/>
              <a:defRPr sz="3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88C92-C0E0-4934-BB1A-F49BD410F8C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10194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94435" y="6085417"/>
            <a:ext cx="7383780" cy="145044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795385" y="6085417"/>
            <a:ext cx="7383780" cy="145044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288C92-C0E0-4934-BB1A-F49BD410F8C2}"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93810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6698" y="1217089"/>
            <a:ext cx="14984730" cy="441854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96700" y="5603877"/>
            <a:ext cx="7349846" cy="2746373"/>
          </a:xfrm>
        </p:spPr>
        <p:txBody>
          <a:bodyPr anchor="b"/>
          <a:lstStyle>
            <a:lvl1pPr marL="0" indent="0">
              <a:buNone/>
              <a:defRPr sz="4560" b="1"/>
            </a:lvl1pPr>
            <a:lvl2pPr marL="868680" indent="0">
              <a:buNone/>
              <a:defRPr sz="3800" b="1"/>
            </a:lvl2pPr>
            <a:lvl3pPr marL="1737360" indent="0">
              <a:buNone/>
              <a:defRPr sz="3420" b="1"/>
            </a:lvl3pPr>
            <a:lvl4pPr marL="2606040" indent="0">
              <a:buNone/>
              <a:defRPr sz="3040" b="1"/>
            </a:lvl4pPr>
            <a:lvl5pPr marL="3474720" indent="0">
              <a:buNone/>
              <a:defRPr sz="3040" b="1"/>
            </a:lvl5pPr>
            <a:lvl6pPr marL="4343400" indent="0">
              <a:buNone/>
              <a:defRPr sz="3040" b="1"/>
            </a:lvl6pPr>
            <a:lvl7pPr marL="5212080" indent="0">
              <a:buNone/>
              <a:defRPr sz="3040" b="1"/>
            </a:lvl7pPr>
            <a:lvl8pPr marL="6080760" indent="0">
              <a:buNone/>
              <a:defRPr sz="3040" b="1"/>
            </a:lvl8pPr>
            <a:lvl9pPr marL="6949440" indent="0">
              <a:buNone/>
              <a:defRPr sz="3040" b="1"/>
            </a:lvl9pPr>
          </a:lstStyle>
          <a:p>
            <a:pPr lvl="0"/>
            <a:r>
              <a:rPr lang="en-US" smtClean="0"/>
              <a:t>Click to edit Master text styles</a:t>
            </a:r>
          </a:p>
        </p:txBody>
      </p:sp>
      <p:sp>
        <p:nvSpPr>
          <p:cNvPr id="4" name="Content Placeholder 3"/>
          <p:cNvSpPr>
            <a:spLocks noGrp="1"/>
          </p:cNvSpPr>
          <p:nvPr>
            <p:ph sz="half" idx="2"/>
          </p:nvPr>
        </p:nvSpPr>
        <p:spPr>
          <a:xfrm>
            <a:off x="1196700" y="8350250"/>
            <a:ext cx="7349846" cy="12281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795386" y="5603877"/>
            <a:ext cx="7386043" cy="2746373"/>
          </a:xfrm>
        </p:spPr>
        <p:txBody>
          <a:bodyPr anchor="b"/>
          <a:lstStyle>
            <a:lvl1pPr marL="0" indent="0">
              <a:buNone/>
              <a:defRPr sz="4560" b="1"/>
            </a:lvl1pPr>
            <a:lvl2pPr marL="868680" indent="0">
              <a:buNone/>
              <a:defRPr sz="3800" b="1"/>
            </a:lvl2pPr>
            <a:lvl3pPr marL="1737360" indent="0">
              <a:buNone/>
              <a:defRPr sz="3420" b="1"/>
            </a:lvl3pPr>
            <a:lvl4pPr marL="2606040" indent="0">
              <a:buNone/>
              <a:defRPr sz="3040" b="1"/>
            </a:lvl4pPr>
            <a:lvl5pPr marL="3474720" indent="0">
              <a:buNone/>
              <a:defRPr sz="3040" b="1"/>
            </a:lvl5pPr>
            <a:lvl6pPr marL="4343400" indent="0">
              <a:buNone/>
              <a:defRPr sz="3040" b="1"/>
            </a:lvl6pPr>
            <a:lvl7pPr marL="5212080" indent="0">
              <a:buNone/>
              <a:defRPr sz="3040" b="1"/>
            </a:lvl7pPr>
            <a:lvl8pPr marL="6080760" indent="0">
              <a:buNone/>
              <a:defRPr sz="3040" b="1"/>
            </a:lvl8pPr>
            <a:lvl9pPr marL="6949440" indent="0">
              <a:buNone/>
              <a:defRPr sz="3040" b="1"/>
            </a:lvl9pPr>
          </a:lstStyle>
          <a:p>
            <a:pPr lvl="0"/>
            <a:r>
              <a:rPr lang="en-US" smtClean="0"/>
              <a:t>Click to edit Master text styles</a:t>
            </a:r>
          </a:p>
        </p:txBody>
      </p:sp>
      <p:sp>
        <p:nvSpPr>
          <p:cNvPr id="6" name="Content Placeholder 5"/>
          <p:cNvSpPr>
            <a:spLocks noGrp="1"/>
          </p:cNvSpPr>
          <p:nvPr>
            <p:ph sz="quarter" idx="4"/>
          </p:nvPr>
        </p:nvSpPr>
        <p:spPr>
          <a:xfrm>
            <a:off x="8795386" y="8350250"/>
            <a:ext cx="7386043" cy="12281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288C92-C0E0-4934-BB1A-F49BD410F8C2}"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158384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288C92-C0E0-4934-BB1A-F49BD410F8C2}"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32358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88C92-C0E0-4934-BB1A-F49BD410F8C2}"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219144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6698" y="1524000"/>
            <a:ext cx="5603438" cy="5334000"/>
          </a:xfrm>
        </p:spPr>
        <p:txBody>
          <a:bodyPr anchor="b"/>
          <a:lstStyle>
            <a:lvl1pPr>
              <a:defRPr sz="6080"/>
            </a:lvl1pPr>
          </a:lstStyle>
          <a:p>
            <a:r>
              <a:rPr lang="en-US" smtClean="0"/>
              <a:t>Click to edit Master title style</a:t>
            </a:r>
            <a:endParaRPr lang="en-US" dirty="0"/>
          </a:p>
        </p:txBody>
      </p:sp>
      <p:sp>
        <p:nvSpPr>
          <p:cNvPr id="3" name="Content Placeholder 2"/>
          <p:cNvSpPr>
            <a:spLocks noGrp="1"/>
          </p:cNvSpPr>
          <p:nvPr>
            <p:ph idx="1"/>
          </p:nvPr>
        </p:nvSpPr>
        <p:spPr>
          <a:xfrm>
            <a:off x="7386043" y="3291422"/>
            <a:ext cx="8795385" cy="16245417"/>
          </a:xfrm>
        </p:spPr>
        <p:txBody>
          <a:bodyPr/>
          <a:lstStyle>
            <a:lvl1pPr>
              <a:defRPr sz="6080"/>
            </a:lvl1pPr>
            <a:lvl2pPr>
              <a:defRPr sz="5320"/>
            </a:lvl2pPr>
            <a:lvl3pPr>
              <a:defRPr sz="456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96698" y="6858000"/>
            <a:ext cx="5603438" cy="12705293"/>
          </a:xfrm>
        </p:spPr>
        <p:txBody>
          <a:bodyPr/>
          <a:lstStyle>
            <a:lvl1pPr marL="0" indent="0">
              <a:buNone/>
              <a:defRPr sz="3040"/>
            </a:lvl1pPr>
            <a:lvl2pPr marL="868680" indent="0">
              <a:buNone/>
              <a:defRPr sz="2660"/>
            </a:lvl2pPr>
            <a:lvl3pPr marL="1737360" indent="0">
              <a:buNone/>
              <a:defRPr sz="2280"/>
            </a:lvl3pPr>
            <a:lvl4pPr marL="2606040" indent="0">
              <a:buNone/>
              <a:defRPr sz="1900"/>
            </a:lvl4pPr>
            <a:lvl5pPr marL="3474720" indent="0">
              <a:buNone/>
              <a:defRPr sz="1900"/>
            </a:lvl5pPr>
            <a:lvl6pPr marL="4343400" indent="0">
              <a:buNone/>
              <a:defRPr sz="1900"/>
            </a:lvl6pPr>
            <a:lvl7pPr marL="5212080" indent="0">
              <a:buNone/>
              <a:defRPr sz="1900"/>
            </a:lvl7pPr>
            <a:lvl8pPr marL="6080760" indent="0">
              <a:buNone/>
              <a:defRPr sz="1900"/>
            </a:lvl8pPr>
            <a:lvl9pPr marL="6949440"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88C92-C0E0-4934-BB1A-F49BD410F8C2}"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5995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6698" y="1524000"/>
            <a:ext cx="5603438" cy="5334000"/>
          </a:xfrm>
        </p:spPr>
        <p:txBody>
          <a:bodyPr anchor="b"/>
          <a:lstStyle>
            <a:lvl1pPr>
              <a:defRPr sz="6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6043" y="3291422"/>
            <a:ext cx="8795385" cy="16245417"/>
          </a:xfrm>
        </p:spPr>
        <p:txBody>
          <a:bodyPr anchor="t"/>
          <a:lstStyle>
            <a:lvl1pPr marL="0" indent="0">
              <a:buNone/>
              <a:defRPr sz="6080"/>
            </a:lvl1pPr>
            <a:lvl2pPr marL="868680" indent="0">
              <a:buNone/>
              <a:defRPr sz="5320"/>
            </a:lvl2pPr>
            <a:lvl3pPr marL="1737360" indent="0">
              <a:buNone/>
              <a:defRPr sz="4560"/>
            </a:lvl3pPr>
            <a:lvl4pPr marL="2606040" indent="0">
              <a:buNone/>
              <a:defRPr sz="3800"/>
            </a:lvl4pPr>
            <a:lvl5pPr marL="3474720" indent="0">
              <a:buNone/>
              <a:defRPr sz="3800"/>
            </a:lvl5pPr>
            <a:lvl6pPr marL="4343400" indent="0">
              <a:buNone/>
              <a:defRPr sz="3800"/>
            </a:lvl6pPr>
            <a:lvl7pPr marL="5212080" indent="0">
              <a:buNone/>
              <a:defRPr sz="3800"/>
            </a:lvl7pPr>
            <a:lvl8pPr marL="6080760" indent="0">
              <a:buNone/>
              <a:defRPr sz="3800"/>
            </a:lvl8pPr>
            <a:lvl9pPr marL="6949440" indent="0">
              <a:buNone/>
              <a:defRPr sz="3800"/>
            </a:lvl9pPr>
          </a:lstStyle>
          <a:p>
            <a:r>
              <a:rPr lang="en-US" smtClean="0"/>
              <a:t>Click icon to add picture</a:t>
            </a:r>
            <a:endParaRPr lang="en-US" dirty="0"/>
          </a:p>
        </p:txBody>
      </p:sp>
      <p:sp>
        <p:nvSpPr>
          <p:cNvPr id="4" name="Text Placeholder 3"/>
          <p:cNvSpPr>
            <a:spLocks noGrp="1"/>
          </p:cNvSpPr>
          <p:nvPr>
            <p:ph type="body" sz="half" idx="2"/>
          </p:nvPr>
        </p:nvSpPr>
        <p:spPr>
          <a:xfrm>
            <a:off x="1196698" y="6858000"/>
            <a:ext cx="5603438" cy="12705293"/>
          </a:xfrm>
        </p:spPr>
        <p:txBody>
          <a:bodyPr/>
          <a:lstStyle>
            <a:lvl1pPr marL="0" indent="0">
              <a:buNone/>
              <a:defRPr sz="3040"/>
            </a:lvl1pPr>
            <a:lvl2pPr marL="868680" indent="0">
              <a:buNone/>
              <a:defRPr sz="2660"/>
            </a:lvl2pPr>
            <a:lvl3pPr marL="1737360" indent="0">
              <a:buNone/>
              <a:defRPr sz="2280"/>
            </a:lvl3pPr>
            <a:lvl4pPr marL="2606040" indent="0">
              <a:buNone/>
              <a:defRPr sz="1900"/>
            </a:lvl4pPr>
            <a:lvl5pPr marL="3474720" indent="0">
              <a:buNone/>
              <a:defRPr sz="1900"/>
            </a:lvl5pPr>
            <a:lvl6pPr marL="4343400" indent="0">
              <a:buNone/>
              <a:defRPr sz="1900"/>
            </a:lvl6pPr>
            <a:lvl7pPr marL="5212080" indent="0">
              <a:buNone/>
              <a:defRPr sz="1900"/>
            </a:lvl7pPr>
            <a:lvl8pPr marL="6080760" indent="0">
              <a:buNone/>
              <a:defRPr sz="1900"/>
            </a:lvl8pPr>
            <a:lvl9pPr marL="6949440"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88C92-C0E0-4934-BB1A-F49BD410F8C2}"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CDACE-0E9D-4752-97B2-8B5CEDC05056}" type="slidenum">
              <a:rPr lang="en-US" smtClean="0"/>
              <a:t>‹#›</a:t>
            </a:fld>
            <a:endParaRPr lang="en-US"/>
          </a:p>
        </p:txBody>
      </p:sp>
    </p:spTree>
    <p:extLst>
      <p:ext uri="{BB962C8B-B14F-4D97-AF65-F5344CB8AC3E}">
        <p14:creationId xmlns:p14="http://schemas.microsoft.com/office/powerpoint/2010/main" val="7482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4435" y="1217089"/>
            <a:ext cx="14984730" cy="441854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94435" y="6085417"/>
            <a:ext cx="14984730" cy="145044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94435" y="21187839"/>
            <a:ext cx="3909060" cy="1217083"/>
          </a:xfrm>
          <a:prstGeom prst="rect">
            <a:avLst/>
          </a:prstGeom>
        </p:spPr>
        <p:txBody>
          <a:bodyPr vert="horz" lIns="91440" tIns="45720" rIns="91440" bIns="45720" rtlCol="0" anchor="ctr"/>
          <a:lstStyle>
            <a:lvl1pPr algn="l">
              <a:defRPr sz="2280">
                <a:solidFill>
                  <a:schemeClr val="tx1">
                    <a:tint val="75000"/>
                  </a:schemeClr>
                </a:solidFill>
              </a:defRPr>
            </a:lvl1pPr>
          </a:lstStyle>
          <a:p>
            <a:fld id="{1E288C92-C0E0-4934-BB1A-F49BD410F8C2}" type="datetimeFigureOut">
              <a:rPr lang="en-US" smtClean="0"/>
              <a:t>3/21/2018</a:t>
            </a:fld>
            <a:endParaRPr lang="en-US"/>
          </a:p>
        </p:txBody>
      </p:sp>
      <p:sp>
        <p:nvSpPr>
          <p:cNvPr id="5" name="Footer Placeholder 4"/>
          <p:cNvSpPr>
            <a:spLocks noGrp="1"/>
          </p:cNvSpPr>
          <p:nvPr>
            <p:ph type="ftr" sz="quarter" idx="3"/>
          </p:nvPr>
        </p:nvSpPr>
        <p:spPr>
          <a:xfrm>
            <a:off x="5755005" y="21187839"/>
            <a:ext cx="5863590" cy="1217083"/>
          </a:xfrm>
          <a:prstGeom prst="rect">
            <a:avLst/>
          </a:prstGeom>
        </p:spPr>
        <p:txBody>
          <a:bodyPr vert="horz" lIns="91440" tIns="45720" rIns="91440" bIns="45720" rtlCol="0" anchor="ctr"/>
          <a:lstStyle>
            <a:lvl1pPr algn="ctr">
              <a:defRPr sz="2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270105" y="21187839"/>
            <a:ext cx="3909060" cy="1217083"/>
          </a:xfrm>
          <a:prstGeom prst="rect">
            <a:avLst/>
          </a:prstGeom>
        </p:spPr>
        <p:txBody>
          <a:bodyPr vert="horz" lIns="91440" tIns="45720" rIns="91440" bIns="45720" rtlCol="0" anchor="ctr"/>
          <a:lstStyle>
            <a:lvl1pPr algn="r">
              <a:defRPr sz="2280">
                <a:solidFill>
                  <a:schemeClr val="tx1">
                    <a:tint val="75000"/>
                  </a:schemeClr>
                </a:solidFill>
              </a:defRPr>
            </a:lvl1pPr>
          </a:lstStyle>
          <a:p>
            <a:fld id="{1E7CDACE-0E9D-4752-97B2-8B5CEDC05056}" type="slidenum">
              <a:rPr lang="en-US" smtClean="0"/>
              <a:t>‹#›</a:t>
            </a:fld>
            <a:endParaRPr lang="en-US"/>
          </a:p>
        </p:txBody>
      </p:sp>
    </p:spTree>
    <p:extLst>
      <p:ext uri="{BB962C8B-B14F-4D97-AF65-F5344CB8AC3E}">
        <p14:creationId xmlns:p14="http://schemas.microsoft.com/office/powerpoint/2010/main" val="35330311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737360" rtl="0" eaLnBrk="1" latinLnBrk="0" hangingPunct="1">
        <a:lnSpc>
          <a:spcPct val="90000"/>
        </a:lnSpc>
        <a:spcBef>
          <a:spcPct val="0"/>
        </a:spcBef>
        <a:buNone/>
        <a:defRPr sz="8360" kern="1200">
          <a:solidFill>
            <a:schemeClr val="tx1"/>
          </a:solidFill>
          <a:latin typeface="+mj-lt"/>
          <a:ea typeface="+mj-ea"/>
          <a:cs typeface="+mj-cs"/>
        </a:defRPr>
      </a:lvl1pPr>
    </p:titleStyle>
    <p:bodyStyle>
      <a:lvl1pPr marL="434340" indent="-434340" algn="l" defTabSz="1737360" rtl="0" eaLnBrk="1" latinLnBrk="0" hangingPunct="1">
        <a:lnSpc>
          <a:spcPct val="90000"/>
        </a:lnSpc>
        <a:spcBef>
          <a:spcPts val="1900"/>
        </a:spcBef>
        <a:buFont typeface="Arial" panose="020B0604020202020204" pitchFamily="34" charset="0"/>
        <a:buChar char="•"/>
        <a:defRPr sz="5320" kern="1200">
          <a:solidFill>
            <a:schemeClr val="tx1"/>
          </a:solidFill>
          <a:latin typeface="+mn-lt"/>
          <a:ea typeface="+mn-ea"/>
          <a:cs typeface="+mn-cs"/>
        </a:defRPr>
      </a:lvl1pPr>
      <a:lvl2pPr marL="1303020" indent="-434340" algn="l" defTabSz="1737360" rtl="0" eaLnBrk="1" latinLnBrk="0" hangingPunct="1">
        <a:lnSpc>
          <a:spcPct val="90000"/>
        </a:lnSpc>
        <a:spcBef>
          <a:spcPts val="950"/>
        </a:spcBef>
        <a:buFont typeface="Arial" panose="020B0604020202020204" pitchFamily="34" charset="0"/>
        <a:buChar char="•"/>
        <a:defRPr sz="4560" kern="1200">
          <a:solidFill>
            <a:schemeClr val="tx1"/>
          </a:solidFill>
          <a:latin typeface="+mn-lt"/>
          <a:ea typeface="+mn-ea"/>
          <a:cs typeface="+mn-cs"/>
        </a:defRPr>
      </a:lvl2pPr>
      <a:lvl3pPr marL="2171700" indent="-434340" algn="l" defTabSz="1737360" rtl="0" eaLnBrk="1" latinLnBrk="0" hangingPunct="1">
        <a:lnSpc>
          <a:spcPct val="90000"/>
        </a:lnSpc>
        <a:spcBef>
          <a:spcPts val="950"/>
        </a:spcBef>
        <a:buFont typeface="Arial" panose="020B0604020202020204" pitchFamily="34" charset="0"/>
        <a:buChar char="•"/>
        <a:defRPr sz="3800" kern="1200">
          <a:solidFill>
            <a:schemeClr val="tx1"/>
          </a:solidFill>
          <a:latin typeface="+mn-lt"/>
          <a:ea typeface="+mn-ea"/>
          <a:cs typeface="+mn-cs"/>
        </a:defRPr>
      </a:lvl3pPr>
      <a:lvl4pPr marL="3040380" indent="-434340" algn="l" defTabSz="1737360" rtl="0" eaLnBrk="1" latinLnBrk="0" hangingPunct="1">
        <a:lnSpc>
          <a:spcPct val="90000"/>
        </a:lnSpc>
        <a:spcBef>
          <a:spcPts val="950"/>
        </a:spcBef>
        <a:buFont typeface="Arial" panose="020B0604020202020204" pitchFamily="34" charset="0"/>
        <a:buChar char="•"/>
        <a:defRPr sz="3420" kern="1200">
          <a:solidFill>
            <a:schemeClr val="tx1"/>
          </a:solidFill>
          <a:latin typeface="+mn-lt"/>
          <a:ea typeface="+mn-ea"/>
          <a:cs typeface="+mn-cs"/>
        </a:defRPr>
      </a:lvl4pPr>
      <a:lvl5pPr marL="3909060" indent="-434340" algn="l" defTabSz="1737360" rtl="0" eaLnBrk="1" latinLnBrk="0" hangingPunct="1">
        <a:lnSpc>
          <a:spcPct val="90000"/>
        </a:lnSpc>
        <a:spcBef>
          <a:spcPts val="950"/>
        </a:spcBef>
        <a:buFont typeface="Arial" panose="020B0604020202020204" pitchFamily="34" charset="0"/>
        <a:buChar char="•"/>
        <a:defRPr sz="3420" kern="1200">
          <a:solidFill>
            <a:schemeClr val="tx1"/>
          </a:solidFill>
          <a:latin typeface="+mn-lt"/>
          <a:ea typeface="+mn-ea"/>
          <a:cs typeface="+mn-cs"/>
        </a:defRPr>
      </a:lvl5pPr>
      <a:lvl6pPr marL="4777740" indent="-434340" algn="l" defTabSz="1737360" rtl="0" eaLnBrk="1" latinLnBrk="0" hangingPunct="1">
        <a:lnSpc>
          <a:spcPct val="90000"/>
        </a:lnSpc>
        <a:spcBef>
          <a:spcPts val="950"/>
        </a:spcBef>
        <a:buFont typeface="Arial" panose="020B0604020202020204" pitchFamily="34" charset="0"/>
        <a:buChar char="•"/>
        <a:defRPr sz="3420" kern="1200">
          <a:solidFill>
            <a:schemeClr val="tx1"/>
          </a:solidFill>
          <a:latin typeface="+mn-lt"/>
          <a:ea typeface="+mn-ea"/>
          <a:cs typeface="+mn-cs"/>
        </a:defRPr>
      </a:lvl6pPr>
      <a:lvl7pPr marL="5646420" indent="-434340" algn="l" defTabSz="1737360" rtl="0" eaLnBrk="1" latinLnBrk="0" hangingPunct="1">
        <a:lnSpc>
          <a:spcPct val="90000"/>
        </a:lnSpc>
        <a:spcBef>
          <a:spcPts val="950"/>
        </a:spcBef>
        <a:buFont typeface="Arial" panose="020B0604020202020204" pitchFamily="34" charset="0"/>
        <a:buChar char="•"/>
        <a:defRPr sz="3420" kern="1200">
          <a:solidFill>
            <a:schemeClr val="tx1"/>
          </a:solidFill>
          <a:latin typeface="+mn-lt"/>
          <a:ea typeface="+mn-ea"/>
          <a:cs typeface="+mn-cs"/>
        </a:defRPr>
      </a:lvl7pPr>
      <a:lvl8pPr marL="6515100" indent="-434340" algn="l" defTabSz="1737360" rtl="0" eaLnBrk="1" latinLnBrk="0" hangingPunct="1">
        <a:lnSpc>
          <a:spcPct val="90000"/>
        </a:lnSpc>
        <a:spcBef>
          <a:spcPts val="950"/>
        </a:spcBef>
        <a:buFont typeface="Arial" panose="020B0604020202020204" pitchFamily="34" charset="0"/>
        <a:buChar char="•"/>
        <a:defRPr sz="3420" kern="1200">
          <a:solidFill>
            <a:schemeClr val="tx1"/>
          </a:solidFill>
          <a:latin typeface="+mn-lt"/>
          <a:ea typeface="+mn-ea"/>
          <a:cs typeface="+mn-cs"/>
        </a:defRPr>
      </a:lvl8pPr>
      <a:lvl9pPr marL="7383780" indent="-434340" algn="l" defTabSz="1737360" rtl="0" eaLnBrk="1" latinLnBrk="0" hangingPunct="1">
        <a:lnSpc>
          <a:spcPct val="90000"/>
        </a:lnSpc>
        <a:spcBef>
          <a:spcPts val="950"/>
        </a:spcBef>
        <a:buFont typeface="Arial" panose="020B0604020202020204" pitchFamily="34" charset="0"/>
        <a:buChar char="•"/>
        <a:defRPr sz="3420" kern="1200">
          <a:solidFill>
            <a:schemeClr val="tx1"/>
          </a:solidFill>
          <a:latin typeface="+mn-lt"/>
          <a:ea typeface="+mn-ea"/>
          <a:cs typeface="+mn-cs"/>
        </a:defRPr>
      </a:lvl9pPr>
    </p:bodyStyle>
    <p:otherStyle>
      <a:defPPr>
        <a:defRPr lang="en-US"/>
      </a:defPPr>
      <a:lvl1pPr marL="0" algn="l" defTabSz="1737360" rtl="0" eaLnBrk="1" latinLnBrk="0" hangingPunct="1">
        <a:defRPr sz="3420" kern="1200">
          <a:solidFill>
            <a:schemeClr val="tx1"/>
          </a:solidFill>
          <a:latin typeface="+mn-lt"/>
          <a:ea typeface="+mn-ea"/>
          <a:cs typeface="+mn-cs"/>
        </a:defRPr>
      </a:lvl1pPr>
      <a:lvl2pPr marL="868680" algn="l" defTabSz="1737360" rtl="0" eaLnBrk="1" latinLnBrk="0" hangingPunct="1">
        <a:defRPr sz="3420" kern="1200">
          <a:solidFill>
            <a:schemeClr val="tx1"/>
          </a:solidFill>
          <a:latin typeface="+mn-lt"/>
          <a:ea typeface="+mn-ea"/>
          <a:cs typeface="+mn-cs"/>
        </a:defRPr>
      </a:lvl2pPr>
      <a:lvl3pPr marL="1737360" algn="l" defTabSz="1737360" rtl="0" eaLnBrk="1" latinLnBrk="0" hangingPunct="1">
        <a:defRPr sz="3420" kern="1200">
          <a:solidFill>
            <a:schemeClr val="tx1"/>
          </a:solidFill>
          <a:latin typeface="+mn-lt"/>
          <a:ea typeface="+mn-ea"/>
          <a:cs typeface="+mn-cs"/>
        </a:defRPr>
      </a:lvl3pPr>
      <a:lvl4pPr marL="2606040" algn="l" defTabSz="1737360" rtl="0" eaLnBrk="1" latinLnBrk="0" hangingPunct="1">
        <a:defRPr sz="3420" kern="1200">
          <a:solidFill>
            <a:schemeClr val="tx1"/>
          </a:solidFill>
          <a:latin typeface="+mn-lt"/>
          <a:ea typeface="+mn-ea"/>
          <a:cs typeface="+mn-cs"/>
        </a:defRPr>
      </a:lvl4pPr>
      <a:lvl5pPr marL="3474720" algn="l" defTabSz="1737360" rtl="0" eaLnBrk="1" latinLnBrk="0" hangingPunct="1">
        <a:defRPr sz="3420" kern="1200">
          <a:solidFill>
            <a:schemeClr val="tx1"/>
          </a:solidFill>
          <a:latin typeface="+mn-lt"/>
          <a:ea typeface="+mn-ea"/>
          <a:cs typeface="+mn-cs"/>
        </a:defRPr>
      </a:lvl5pPr>
      <a:lvl6pPr marL="4343400" algn="l" defTabSz="1737360" rtl="0" eaLnBrk="1" latinLnBrk="0" hangingPunct="1">
        <a:defRPr sz="3420" kern="1200">
          <a:solidFill>
            <a:schemeClr val="tx1"/>
          </a:solidFill>
          <a:latin typeface="+mn-lt"/>
          <a:ea typeface="+mn-ea"/>
          <a:cs typeface="+mn-cs"/>
        </a:defRPr>
      </a:lvl6pPr>
      <a:lvl7pPr marL="5212080" algn="l" defTabSz="1737360" rtl="0" eaLnBrk="1" latinLnBrk="0" hangingPunct="1">
        <a:defRPr sz="3420" kern="1200">
          <a:solidFill>
            <a:schemeClr val="tx1"/>
          </a:solidFill>
          <a:latin typeface="+mn-lt"/>
          <a:ea typeface="+mn-ea"/>
          <a:cs typeface="+mn-cs"/>
        </a:defRPr>
      </a:lvl7pPr>
      <a:lvl8pPr marL="6080760" algn="l" defTabSz="1737360" rtl="0" eaLnBrk="1" latinLnBrk="0" hangingPunct="1">
        <a:defRPr sz="3420" kern="1200">
          <a:solidFill>
            <a:schemeClr val="tx1"/>
          </a:solidFill>
          <a:latin typeface="+mn-lt"/>
          <a:ea typeface="+mn-ea"/>
          <a:cs typeface="+mn-cs"/>
        </a:defRPr>
      </a:lvl8pPr>
      <a:lvl9pPr marL="6949440" algn="l" defTabSz="1737360" rtl="0" eaLnBrk="1" latinLnBrk="0" hangingPunct="1">
        <a:defRPr sz="34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4525" y="16835445"/>
            <a:ext cx="6791088" cy="602456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22512" tIns="111256" rIns="222512" bIns="111256" rtlCol="0" anchor="ctr"/>
          <a:lstStyle/>
          <a:p>
            <a:pPr algn="ctr" defTabSz="2224799"/>
            <a:endParaRPr lang="en-US" sz="4352">
              <a:solidFill>
                <a:srgbClr val="C7C3BD"/>
              </a:solidFill>
            </a:endParaRPr>
          </a:p>
        </p:txBody>
      </p:sp>
      <p:sp>
        <p:nvSpPr>
          <p:cNvPr id="8" name="Freeform 7"/>
          <p:cNvSpPr/>
          <p:nvPr/>
        </p:nvSpPr>
        <p:spPr>
          <a:xfrm>
            <a:off x="-4522" y="16837641"/>
            <a:ext cx="17378123" cy="602236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2512" tIns="111256" rIns="222512" bIns="111256" rtlCol="0" anchor="ctr"/>
          <a:lstStyle/>
          <a:p>
            <a:pPr algn="ctr" defTabSz="2224799"/>
            <a:endParaRPr lang="en-US" sz="4352">
              <a:solidFill>
                <a:srgbClr val="C7C3BD"/>
              </a:solidFill>
            </a:endParaRPr>
          </a:p>
        </p:txBody>
      </p:sp>
      <p:sp>
        <p:nvSpPr>
          <p:cNvPr id="2" name="Title Placeholder 1"/>
          <p:cNvSpPr>
            <a:spLocks noGrp="1"/>
          </p:cNvSpPr>
          <p:nvPr>
            <p:ph type="title"/>
          </p:nvPr>
        </p:nvSpPr>
        <p:spPr>
          <a:xfrm>
            <a:off x="1563625" y="1219200"/>
            <a:ext cx="14289787" cy="1828800"/>
          </a:xfrm>
          <a:prstGeom prst="rect">
            <a:avLst/>
          </a:prstGeom>
        </p:spPr>
        <p:txBody>
          <a:bodyPr vert="horz" lIns="240313" tIns="120157" rIns="240313" bIns="120157"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63625" y="3668763"/>
            <a:ext cx="14289787" cy="11932830"/>
          </a:xfrm>
          <a:prstGeom prst="rect">
            <a:avLst/>
          </a:prstGeom>
        </p:spPr>
        <p:txBody>
          <a:bodyPr vert="horz" lIns="240313" tIns="120157" rIns="240313" bIns="1201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382220" y="19568162"/>
            <a:ext cx="4134917" cy="670560"/>
          </a:xfrm>
          <a:prstGeom prst="rect">
            <a:avLst/>
          </a:prstGeom>
        </p:spPr>
        <p:txBody>
          <a:bodyPr vert="horz" lIns="240313" tIns="120157" rIns="240313" bIns="120157" rtlCol="0" anchor="ctr"/>
          <a:lstStyle>
            <a:lvl1pPr algn="l">
              <a:defRPr sz="2963">
                <a:solidFill>
                  <a:srgbClr val="FFFFFF"/>
                </a:solidFill>
              </a:defRPr>
            </a:lvl1pPr>
          </a:lstStyle>
          <a:p>
            <a:pPr defTabSz="2224799"/>
            <a:fld id="{EDFE0141-16D2-4B06-9B07-8D8155764BAC}" type="datetimeFigureOut">
              <a:rPr lang="en-US" smtClean="0"/>
              <a:pPr defTabSz="2224799"/>
              <a:t>3/21/2018</a:t>
            </a:fld>
            <a:endParaRPr lang="en-US"/>
          </a:p>
        </p:txBody>
      </p:sp>
      <p:sp>
        <p:nvSpPr>
          <p:cNvPr id="5" name="Footer Placeholder 4"/>
          <p:cNvSpPr>
            <a:spLocks noGrp="1"/>
          </p:cNvSpPr>
          <p:nvPr>
            <p:ph type="ftr" sz="quarter" idx="3"/>
          </p:nvPr>
        </p:nvSpPr>
        <p:spPr>
          <a:xfrm>
            <a:off x="6683277" y="20950406"/>
            <a:ext cx="8976360" cy="914400"/>
          </a:xfrm>
          <a:prstGeom prst="rect">
            <a:avLst/>
          </a:prstGeom>
        </p:spPr>
        <p:txBody>
          <a:bodyPr vert="horz" lIns="240313" tIns="120157" rIns="240313" bIns="120157" rtlCol="0" anchor="ctr"/>
          <a:lstStyle>
            <a:lvl1pPr algn="r">
              <a:defRPr sz="2407" cap="all" spc="487" baseline="0">
                <a:solidFill>
                  <a:srgbClr val="FFFFFF"/>
                </a:solidFill>
              </a:defRPr>
            </a:lvl1pPr>
          </a:lstStyle>
          <a:p>
            <a:pPr defTabSz="2224799"/>
            <a:endParaRPr lang="en-US"/>
          </a:p>
        </p:txBody>
      </p:sp>
      <p:sp>
        <p:nvSpPr>
          <p:cNvPr id="6" name="Slide Number Placeholder 5"/>
          <p:cNvSpPr>
            <a:spLocks noGrp="1"/>
          </p:cNvSpPr>
          <p:nvPr>
            <p:ph type="sldNum" sz="quarter" idx="4"/>
          </p:nvPr>
        </p:nvSpPr>
        <p:spPr>
          <a:xfrm>
            <a:off x="15961972" y="20569406"/>
            <a:ext cx="955548" cy="1676400"/>
          </a:xfrm>
          <a:prstGeom prst="ellipse">
            <a:avLst/>
          </a:prstGeom>
          <a:ln w="19050">
            <a:solidFill>
              <a:srgbClr val="FFFFFF"/>
            </a:solidFill>
          </a:ln>
        </p:spPr>
        <p:txBody>
          <a:bodyPr vert="horz" lIns="24032" tIns="24032" rIns="24032" bIns="24032" rtlCol="0" anchor="ctr">
            <a:normAutofit/>
          </a:bodyPr>
          <a:lstStyle>
            <a:lvl1pPr algn="ctr">
              <a:defRPr sz="3981">
                <a:solidFill>
                  <a:srgbClr val="FFFFFF"/>
                </a:solidFill>
              </a:defRPr>
            </a:lvl1pPr>
          </a:lstStyle>
          <a:p>
            <a:pPr defTabSz="2224799"/>
            <a:fld id="{A3F087AA-828C-470E-B23A-AC77C3B716F9}" type="slidenum">
              <a:rPr lang="en-US" smtClean="0"/>
              <a:pPr defTabSz="2224799"/>
              <a:t>‹#›</a:t>
            </a:fld>
            <a:endParaRPr lang="en-US"/>
          </a:p>
        </p:txBody>
      </p:sp>
    </p:spTree>
    <p:extLst>
      <p:ext uri="{BB962C8B-B14F-4D97-AF65-F5344CB8AC3E}">
        <p14:creationId xmlns:p14="http://schemas.microsoft.com/office/powerpoint/2010/main" val="40750992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225064" rtl="0" eaLnBrk="1" latinLnBrk="0" hangingPunct="1">
        <a:spcBef>
          <a:spcPct val="0"/>
        </a:spcBef>
        <a:buNone/>
        <a:defRPr sz="6852" kern="1200" cap="all" baseline="0">
          <a:solidFill>
            <a:schemeClr val="tx1"/>
          </a:solidFill>
          <a:latin typeface="+mj-lt"/>
          <a:ea typeface="+mj-ea"/>
          <a:cs typeface="+mj-cs"/>
        </a:defRPr>
      </a:lvl1pPr>
    </p:titleStyle>
    <p:bodyStyle>
      <a:lvl1pPr marL="834399" indent="-834399" algn="l" defTabSz="2225064" rtl="0" eaLnBrk="1" latinLnBrk="0" hangingPunct="1">
        <a:spcBef>
          <a:spcPts val="1947"/>
        </a:spcBef>
        <a:buFont typeface="Arial" pitchFamily="34" charset="0"/>
        <a:buNone/>
        <a:defRPr sz="3889" b="1" kern="1200">
          <a:solidFill>
            <a:schemeClr val="tx1"/>
          </a:solidFill>
          <a:latin typeface="+mn-lt"/>
          <a:ea typeface="+mn-ea"/>
          <a:cs typeface="+mn-cs"/>
        </a:defRPr>
      </a:lvl1pPr>
      <a:lvl2pPr marL="422762" indent="-422762" algn="l" defTabSz="2225064" rtl="0" eaLnBrk="1" latinLnBrk="0" hangingPunct="1">
        <a:spcBef>
          <a:spcPts val="730"/>
        </a:spcBef>
        <a:buClr>
          <a:schemeClr val="accent2"/>
        </a:buClr>
        <a:buFont typeface="Wingdings" pitchFamily="2" charset="2"/>
        <a:buChar char="§"/>
        <a:defRPr sz="3889" kern="1200">
          <a:solidFill>
            <a:schemeClr val="tx1"/>
          </a:solidFill>
          <a:latin typeface="+mn-lt"/>
          <a:ea typeface="+mn-ea"/>
          <a:cs typeface="+mn-cs"/>
        </a:defRPr>
      </a:lvl2pPr>
      <a:lvl3pPr marL="979028" indent="-400511" algn="l" defTabSz="2225064" rtl="0" eaLnBrk="1" latinLnBrk="0" hangingPunct="1">
        <a:spcBef>
          <a:spcPts val="730"/>
        </a:spcBef>
        <a:buClr>
          <a:schemeClr val="accent2"/>
        </a:buClr>
        <a:buFont typeface="Wingdings" pitchFamily="2" charset="2"/>
        <a:buChar char="§"/>
        <a:defRPr sz="3889" kern="1200">
          <a:solidFill>
            <a:schemeClr val="tx1"/>
          </a:solidFill>
          <a:latin typeface="+mn-lt"/>
          <a:ea typeface="+mn-ea"/>
          <a:cs typeface="+mn-cs"/>
        </a:defRPr>
      </a:lvl3pPr>
      <a:lvl4pPr marL="1535294" indent="-400511" algn="l" defTabSz="2225064" rtl="0" eaLnBrk="1" latinLnBrk="0" hangingPunct="1">
        <a:spcBef>
          <a:spcPts val="730"/>
        </a:spcBef>
        <a:buClr>
          <a:schemeClr val="accent2"/>
        </a:buClr>
        <a:buFont typeface="Wingdings" pitchFamily="2" charset="2"/>
        <a:buChar char="§"/>
        <a:defRPr sz="3889" kern="1200">
          <a:solidFill>
            <a:schemeClr val="tx1"/>
          </a:solidFill>
          <a:latin typeface="+mn-lt"/>
          <a:ea typeface="+mn-ea"/>
          <a:cs typeface="+mn-cs"/>
        </a:defRPr>
      </a:lvl4pPr>
      <a:lvl5pPr marL="2091560" indent="-422762" algn="l" defTabSz="2225064" rtl="0" eaLnBrk="1" latinLnBrk="0" hangingPunct="1">
        <a:spcBef>
          <a:spcPts val="730"/>
        </a:spcBef>
        <a:buClr>
          <a:schemeClr val="accent2"/>
        </a:buClr>
        <a:buFont typeface="Wingdings" pitchFamily="2" charset="2"/>
        <a:buChar char="§"/>
        <a:defRPr sz="3889" kern="1200">
          <a:solidFill>
            <a:schemeClr val="tx1"/>
          </a:solidFill>
          <a:latin typeface="+mn-lt"/>
          <a:ea typeface="+mn-ea"/>
          <a:cs typeface="+mn-cs"/>
        </a:defRPr>
      </a:lvl5pPr>
      <a:lvl6pPr marL="2670077" indent="-422762" algn="l" defTabSz="2225064" rtl="0" eaLnBrk="1" latinLnBrk="0" hangingPunct="1">
        <a:spcBef>
          <a:spcPts val="730"/>
        </a:spcBef>
        <a:buClr>
          <a:schemeClr val="accent2"/>
        </a:buClr>
        <a:buFont typeface="Wingdings" pitchFamily="2" charset="2"/>
        <a:buChar char="§"/>
        <a:defRPr sz="3426" kern="1200">
          <a:solidFill>
            <a:schemeClr val="tx1"/>
          </a:solidFill>
          <a:latin typeface="+mn-lt"/>
          <a:ea typeface="+mn-ea"/>
          <a:cs typeface="+mn-cs"/>
        </a:defRPr>
      </a:lvl6pPr>
      <a:lvl7pPr marL="3293095" indent="-400511" algn="l" defTabSz="2225064" rtl="0" eaLnBrk="1" latinLnBrk="0" hangingPunct="1">
        <a:spcBef>
          <a:spcPts val="730"/>
        </a:spcBef>
        <a:buClr>
          <a:schemeClr val="accent2"/>
        </a:buClr>
        <a:buFont typeface="Wingdings" pitchFamily="2" charset="2"/>
        <a:buChar char="§"/>
        <a:defRPr sz="3426" kern="1200">
          <a:solidFill>
            <a:schemeClr val="tx1"/>
          </a:solidFill>
          <a:latin typeface="+mn-lt"/>
          <a:ea typeface="+mn-ea"/>
          <a:cs typeface="+mn-cs"/>
        </a:defRPr>
      </a:lvl7pPr>
      <a:lvl8pPr marL="3849361" indent="-400511" algn="l" defTabSz="2225064" rtl="0" eaLnBrk="1" latinLnBrk="0" hangingPunct="1">
        <a:spcBef>
          <a:spcPts val="730"/>
        </a:spcBef>
        <a:buClr>
          <a:schemeClr val="accent2"/>
        </a:buClr>
        <a:buFont typeface="Wingdings" pitchFamily="2" charset="2"/>
        <a:buChar char="§"/>
        <a:defRPr sz="3426" kern="1200">
          <a:solidFill>
            <a:schemeClr val="tx1"/>
          </a:solidFill>
          <a:latin typeface="+mn-lt"/>
          <a:ea typeface="+mn-ea"/>
          <a:cs typeface="+mn-cs"/>
        </a:defRPr>
      </a:lvl8pPr>
      <a:lvl9pPr marL="4361126" indent="-400511" algn="l" defTabSz="2225064" rtl="0" eaLnBrk="1" latinLnBrk="0" hangingPunct="1">
        <a:spcBef>
          <a:spcPts val="730"/>
        </a:spcBef>
        <a:buClr>
          <a:schemeClr val="accent2"/>
        </a:buClr>
        <a:buFont typeface="Wingdings" pitchFamily="2" charset="2"/>
        <a:buChar char="§"/>
        <a:defRPr sz="3426" kern="1200">
          <a:solidFill>
            <a:schemeClr val="tx1"/>
          </a:solidFill>
          <a:latin typeface="+mn-lt"/>
          <a:ea typeface="+mn-ea"/>
          <a:cs typeface="+mn-cs"/>
        </a:defRPr>
      </a:lvl9pPr>
    </p:bodyStyle>
    <p:otherStyle>
      <a:defPPr>
        <a:defRPr lang="en-US"/>
      </a:defPPr>
      <a:lvl1pPr marL="0" algn="l" defTabSz="2225064" rtl="0" eaLnBrk="1" latinLnBrk="0" hangingPunct="1">
        <a:defRPr sz="4352" kern="1200">
          <a:solidFill>
            <a:schemeClr val="tx1"/>
          </a:solidFill>
          <a:latin typeface="+mn-lt"/>
          <a:ea typeface="+mn-ea"/>
          <a:cs typeface="+mn-cs"/>
        </a:defRPr>
      </a:lvl1pPr>
      <a:lvl2pPr marL="1112532" algn="l" defTabSz="2225064" rtl="0" eaLnBrk="1" latinLnBrk="0" hangingPunct="1">
        <a:defRPr sz="4352" kern="1200">
          <a:solidFill>
            <a:schemeClr val="tx1"/>
          </a:solidFill>
          <a:latin typeface="+mn-lt"/>
          <a:ea typeface="+mn-ea"/>
          <a:cs typeface="+mn-cs"/>
        </a:defRPr>
      </a:lvl2pPr>
      <a:lvl3pPr marL="2225064" algn="l" defTabSz="2225064" rtl="0" eaLnBrk="1" latinLnBrk="0" hangingPunct="1">
        <a:defRPr sz="4352" kern="1200">
          <a:solidFill>
            <a:schemeClr val="tx1"/>
          </a:solidFill>
          <a:latin typeface="+mn-lt"/>
          <a:ea typeface="+mn-ea"/>
          <a:cs typeface="+mn-cs"/>
        </a:defRPr>
      </a:lvl3pPr>
      <a:lvl4pPr marL="3337596" algn="l" defTabSz="2225064" rtl="0" eaLnBrk="1" latinLnBrk="0" hangingPunct="1">
        <a:defRPr sz="4352" kern="1200">
          <a:solidFill>
            <a:schemeClr val="tx1"/>
          </a:solidFill>
          <a:latin typeface="+mn-lt"/>
          <a:ea typeface="+mn-ea"/>
          <a:cs typeface="+mn-cs"/>
        </a:defRPr>
      </a:lvl4pPr>
      <a:lvl5pPr marL="4450128" algn="l" defTabSz="2225064" rtl="0" eaLnBrk="1" latinLnBrk="0" hangingPunct="1">
        <a:defRPr sz="4352" kern="1200">
          <a:solidFill>
            <a:schemeClr val="tx1"/>
          </a:solidFill>
          <a:latin typeface="+mn-lt"/>
          <a:ea typeface="+mn-ea"/>
          <a:cs typeface="+mn-cs"/>
        </a:defRPr>
      </a:lvl5pPr>
      <a:lvl6pPr marL="5562661" algn="l" defTabSz="2225064" rtl="0" eaLnBrk="1" latinLnBrk="0" hangingPunct="1">
        <a:defRPr sz="4352" kern="1200">
          <a:solidFill>
            <a:schemeClr val="tx1"/>
          </a:solidFill>
          <a:latin typeface="+mn-lt"/>
          <a:ea typeface="+mn-ea"/>
          <a:cs typeface="+mn-cs"/>
        </a:defRPr>
      </a:lvl6pPr>
      <a:lvl7pPr marL="6675192" algn="l" defTabSz="2225064" rtl="0" eaLnBrk="1" latinLnBrk="0" hangingPunct="1">
        <a:defRPr sz="4352" kern="1200">
          <a:solidFill>
            <a:schemeClr val="tx1"/>
          </a:solidFill>
          <a:latin typeface="+mn-lt"/>
          <a:ea typeface="+mn-ea"/>
          <a:cs typeface="+mn-cs"/>
        </a:defRPr>
      </a:lvl7pPr>
      <a:lvl8pPr marL="7787724" algn="l" defTabSz="2225064" rtl="0" eaLnBrk="1" latinLnBrk="0" hangingPunct="1">
        <a:defRPr sz="4352" kern="1200">
          <a:solidFill>
            <a:schemeClr val="tx1"/>
          </a:solidFill>
          <a:latin typeface="+mn-lt"/>
          <a:ea typeface="+mn-ea"/>
          <a:cs typeface="+mn-cs"/>
        </a:defRPr>
      </a:lvl8pPr>
      <a:lvl9pPr marL="8900257" algn="l" defTabSz="2225064" rtl="0" eaLnBrk="1" latinLnBrk="0" hangingPunct="1">
        <a:defRPr sz="43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678873" y="-1"/>
            <a:ext cx="16015855" cy="6116271"/>
          </a:xfrm>
          <a:prstGeom prst="rect">
            <a:avLst/>
          </a:prstGeom>
        </p:spPr>
      </p:pic>
      <p:pic>
        <p:nvPicPr>
          <p:cNvPr id="22" name="Picture 21"/>
          <p:cNvPicPr>
            <a:picLocks noChangeAspect="1"/>
          </p:cNvPicPr>
          <p:nvPr/>
        </p:nvPicPr>
        <p:blipFill>
          <a:blip r:embed="rId3"/>
          <a:stretch>
            <a:fillRect/>
          </a:stretch>
        </p:blipFill>
        <p:spPr>
          <a:xfrm>
            <a:off x="1828794" y="6286220"/>
            <a:ext cx="13039166" cy="488554"/>
          </a:xfrm>
          <a:prstGeom prst="rect">
            <a:avLst/>
          </a:prstGeom>
        </p:spPr>
      </p:pic>
      <p:pic>
        <p:nvPicPr>
          <p:cNvPr id="24" name="Picture 23"/>
          <p:cNvPicPr>
            <a:picLocks noChangeAspect="1"/>
          </p:cNvPicPr>
          <p:nvPr/>
        </p:nvPicPr>
        <p:blipFill>
          <a:blip r:embed="rId4"/>
          <a:stretch>
            <a:fillRect/>
          </a:stretch>
        </p:blipFill>
        <p:spPr>
          <a:xfrm>
            <a:off x="1828794" y="6782762"/>
            <a:ext cx="8271971" cy="3722387"/>
          </a:xfrm>
          <a:prstGeom prst="rect">
            <a:avLst/>
          </a:prstGeom>
        </p:spPr>
      </p:pic>
      <p:pic>
        <p:nvPicPr>
          <p:cNvPr id="25" name="Picture 24"/>
          <p:cNvPicPr>
            <a:picLocks noChangeAspect="1"/>
          </p:cNvPicPr>
          <p:nvPr/>
        </p:nvPicPr>
        <p:blipFill>
          <a:blip r:embed="rId5"/>
          <a:stretch>
            <a:fillRect/>
          </a:stretch>
        </p:blipFill>
        <p:spPr>
          <a:xfrm>
            <a:off x="2167220" y="20468900"/>
            <a:ext cx="13039161" cy="2106706"/>
          </a:xfrm>
          <a:prstGeom prst="rect">
            <a:avLst/>
          </a:prstGeom>
        </p:spPr>
      </p:pic>
      <p:grpSp>
        <p:nvGrpSpPr>
          <p:cNvPr id="7" name="Group 6"/>
          <p:cNvGrpSpPr/>
          <p:nvPr/>
        </p:nvGrpSpPr>
        <p:grpSpPr>
          <a:xfrm>
            <a:off x="2208671" y="10812489"/>
            <a:ext cx="12956258" cy="5432983"/>
            <a:chOff x="1911695" y="10812489"/>
            <a:chExt cx="12956258" cy="5432983"/>
          </a:xfrm>
        </p:grpSpPr>
        <p:pic>
          <p:nvPicPr>
            <p:cNvPr id="26" name="Picture 25"/>
            <p:cNvPicPr>
              <a:picLocks noChangeAspect="1"/>
            </p:cNvPicPr>
            <p:nvPr/>
          </p:nvPicPr>
          <p:blipFill>
            <a:blip r:embed="rId6"/>
            <a:stretch>
              <a:fillRect/>
            </a:stretch>
          </p:blipFill>
          <p:spPr>
            <a:xfrm>
              <a:off x="1911695" y="10812489"/>
              <a:ext cx="5553828" cy="5432983"/>
            </a:xfrm>
            <a:prstGeom prst="rect">
              <a:avLst/>
            </a:prstGeom>
          </p:spPr>
        </p:pic>
        <p:pic>
          <p:nvPicPr>
            <p:cNvPr id="27" name="Picture 26"/>
            <p:cNvPicPr>
              <a:picLocks noChangeAspect="1"/>
            </p:cNvPicPr>
            <p:nvPr/>
          </p:nvPicPr>
          <p:blipFill>
            <a:blip r:embed="rId7"/>
            <a:stretch>
              <a:fillRect/>
            </a:stretch>
          </p:blipFill>
          <p:spPr>
            <a:xfrm>
              <a:off x="8348374" y="10995147"/>
              <a:ext cx="6519579" cy="4801208"/>
            </a:xfrm>
            <a:prstGeom prst="rect">
              <a:avLst/>
            </a:prstGeom>
          </p:spPr>
        </p:pic>
      </p:grpSp>
      <p:grpSp>
        <p:nvGrpSpPr>
          <p:cNvPr id="2" name="Group 1"/>
          <p:cNvGrpSpPr/>
          <p:nvPr/>
        </p:nvGrpSpPr>
        <p:grpSpPr>
          <a:xfrm>
            <a:off x="1768498" y="16523209"/>
            <a:ext cx="13836604" cy="3242900"/>
            <a:chOff x="1828794" y="16523209"/>
            <a:chExt cx="13836604" cy="3242900"/>
          </a:xfrm>
        </p:grpSpPr>
        <p:pic>
          <p:nvPicPr>
            <p:cNvPr id="28" name="Picture 27"/>
            <p:cNvPicPr>
              <a:picLocks noChangeAspect="1"/>
            </p:cNvPicPr>
            <p:nvPr/>
          </p:nvPicPr>
          <p:blipFill>
            <a:blip r:embed="rId8"/>
            <a:stretch>
              <a:fillRect/>
            </a:stretch>
          </p:blipFill>
          <p:spPr>
            <a:xfrm>
              <a:off x="1828794" y="16523209"/>
              <a:ext cx="6519579" cy="3242900"/>
            </a:xfrm>
            <a:prstGeom prst="rect">
              <a:avLst/>
            </a:prstGeom>
          </p:spPr>
        </p:pic>
        <p:grpSp>
          <p:nvGrpSpPr>
            <p:cNvPr id="29" name="Group 28"/>
            <p:cNvGrpSpPr/>
            <p:nvPr/>
          </p:nvGrpSpPr>
          <p:grpSpPr>
            <a:xfrm>
              <a:off x="8686800" y="16523209"/>
              <a:ext cx="6978598" cy="2310701"/>
              <a:chOff x="7745504" y="13901554"/>
              <a:chExt cx="5637993" cy="1988466"/>
            </a:xfrm>
          </p:grpSpPr>
          <p:pic>
            <p:nvPicPr>
              <p:cNvPr id="30" name="Picture 29"/>
              <p:cNvPicPr>
                <a:picLocks noChangeAspect="1"/>
              </p:cNvPicPr>
              <p:nvPr/>
            </p:nvPicPr>
            <p:blipFill rotWithShape="1">
              <a:blip r:embed="rId9"/>
              <a:srcRect b="65055"/>
              <a:stretch/>
            </p:blipFill>
            <p:spPr>
              <a:xfrm>
                <a:off x="7745504" y="13901554"/>
                <a:ext cx="5486999" cy="1615711"/>
              </a:xfrm>
              <a:prstGeom prst="rect">
                <a:avLst/>
              </a:prstGeom>
            </p:spPr>
          </p:pic>
          <p:sp>
            <p:nvSpPr>
              <p:cNvPr id="31" name="Rectangle 30"/>
              <p:cNvSpPr/>
              <p:nvPr/>
            </p:nvSpPr>
            <p:spPr>
              <a:xfrm>
                <a:off x="12476838" y="15308129"/>
                <a:ext cx="906659" cy="58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81632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13468" y="21237223"/>
            <a:ext cx="1905000" cy="1457588"/>
          </a:xfrm>
          <a:prstGeom prst="rect">
            <a:avLst/>
          </a:prstGeom>
          <a:ln>
            <a:noFill/>
          </a:ln>
        </p:spPr>
      </p:pic>
      <p:sp>
        <p:nvSpPr>
          <p:cNvPr id="2" name="Rectangle 1"/>
          <p:cNvSpPr/>
          <p:nvPr/>
        </p:nvSpPr>
        <p:spPr>
          <a:xfrm>
            <a:off x="2125134" y="1212885"/>
            <a:ext cx="13123333" cy="19896667"/>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lIns="84654" tIns="42327" rIns="84654" bIns="42327" rtlCol="0" anchor="ctr"/>
          <a:lstStyle/>
          <a:p>
            <a:pPr algn="ctr" defTabSz="2224799"/>
            <a:endParaRPr lang="en-US" sz="4352">
              <a:solidFill>
                <a:srgbClr val="C7C3BD"/>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794" y="1340556"/>
            <a:ext cx="7885118" cy="130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25134" y="2963333"/>
            <a:ext cx="13123333" cy="890372"/>
          </a:xfrm>
          <a:prstGeom prst="rect">
            <a:avLst/>
          </a:prstGeom>
          <a:noFill/>
        </p:spPr>
        <p:txBody>
          <a:bodyPr wrap="square" rtlCol="0">
            <a:spAutoFit/>
          </a:bodyPr>
          <a:lstStyle/>
          <a:p>
            <a:pPr defTabSz="2224799"/>
            <a:r>
              <a:rPr lang="en-US" sz="2593" b="1" dirty="0">
                <a:solidFill>
                  <a:prstClr val="black"/>
                </a:solidFill>
                <a:latin typeface="Arial" panose="020B0604020202020204" pitchFamily="34" charset="0"/>
                <a:cs typeface="Arial" panose="020B0604020202020204" pitchFamily="34" charset="0"/>
              </a:rPr>
              <a:t>RIT scientist measures brightness of the universe with NASA’s New Horizons spacecraft Planetary mission offers up-close view of Cosmic Optical background</a:t>
            </a:r>
            <a:r>
              <a:rPr lang="en-US" sz="2593" b="1" dirty="0">
                <a:solidFill>
                  <a:prstClr val="black"/>
                </a:solidFill>
              </a:rPr>
              <a:t>.</a:t>
            </a:r>
          </a:p>
        </p:txBody>
      </p:sp>
      <p:sp>
        <p:nvSpPr>
          <p:cNvPr id="5" name="TextBox 4"/>
          <p:cNvSpPr txBox="1"/>
          <p:nvPr/>
        </p:nvSpPr>
        <p:spPr>
          <a:xfrm>
            <a:off x="2212794" y="3905813"/>
            <a:ext cx="12894563" cy="16764141"/>
          </a:xfrm>
          <a:prstGeom prst="rect">
            <a:avLst/>
          </a:prstGeom>
          <a:noFill/>
        </p:spPr>
        <p:txBody>
          <a:bodyPr wrap="square" rtlCol="0">
            <a:spAutoFit/>
          </a:bodyPr>
          <a:lstStyle/>
          <a:p>
            <a:pPr defTabSz="2224799"/>
            <a:r>
              <a:rPr lang="en-US" sz="1481" dirty="0">
                <a:solidFill>
                  <a:prstClr val="black"/>
                </a:solidFill>
              </a:rPr>
              <a:t>April 11, 2017 </a:t>
            </a:r>
          </a:p>
          <a:p>
            <a:pPr defTabSz="2224799"/>
            <a:r>
              <a:rPr lang="en-US" sz="1481" dirty="0">
                <a:solidFill>
                  <a:prstClr val="black"/>
                </a:solidFill>
              </a:rPr>
              <a:t>by </a:t>
            </a:r>
            <a:r>
              <a:rPr lang="en-US" sz="1481" dirty="0">
                <a:solidFill>
                  <a:srgbClr val="F96302">
                    <a:lumMod val="60000"/>
                    <a:lumOff val="40000"/>
                  </a:srgbClr>
                </a:solidFill>
              </a:rPr>
              <a:t>Susan </a:t>
            </a:r>
            <a:r>
              <a:rPr lang="en-US" sz="1481" dirty="0" err="1">
                <a:solidFill>
                  <a:srgbClr val="F96302">
                    <a:lumMod val="60000"/>
                    <a:lumOff val="40000"/>
                  </a:srgbClr>
                </a:solidFill>
              </a:rPr>
              <a:t>Gawlowicz</a:t>
            </a:r>
            <a:r>
              <a:rPr lang="en-US" sz="1481" dirty="0">
                <a:solidFill>
                  <a:srgbClr val="F96302">
                    <a:lumMod val="60000"/>
                    <a:lumOff val="40000"/>
                  </a:srgbClr>
                </a:solidFill>
              </a:rPr>
              <a:t> </a:t>
            </a:r>
          </a:p>
          <a:p>
            <a:pPr defTabSz="2224799"/>
            <a:endParaRPr lang="en-US" sz="1852" dirty="0">
              <a:solidFill>
                <a:prstClr val="black"/>
              </a:solidFill>
            </a:endParaRPr>
          </a:p>
          <a:p>
            <a:pPr defTabSz="2224799"/>
            <a:r>
              <a:rPr lang="en-US" sz="1991" dirty="0">
                <a:solidFill>
                  <a:prstClr val="black"/>
                </a:solidFill>
              </a:rPr>
              <a:t>Images taken by NASA’s New Horizons mission on its way to Pluto, and</a:t>
            </a:r>
          </a:p>
          <a:p>
            <a:pPr defTabSz="2224799"/>
            <a:r>
              <a:rPr lang="en-US" sz="1991" dirty="0">
                <a:solidFill>
                  <a:prstClr val="black"/>
                </a:solidFill>
              </a:rPr>
              <a:t>now the Kuiper Belt, have given scientists an unexpected tool for</a:t>
            </a:r>
          </a:p>
          <a:p>
            <a:pPr defTabSz="2224799"/>
            <a:r>
              <a:rPr lang="en-US" sz="1991" dirty="0">
                <a:solidFill>
                  <a:prstClr val="black"/>
                </a:solidFill>
              </a:rPr>
              <a:t>measuring the brightness of all the galaxies in the universe, said a</a:t>
            </a:r>
          </a:p>
          <a:p>
            <a:pPr defTabSz="2224799"/>
            <a:r>
              <a:rPr lang="en-US" sz="1991" dirty="0">
                <a:solidFill>
                  <a:prstClr val="black"/>
                </a:solidFill>
              </a:rPr>
              <a:t>Rochester Institute of Technology researcher in a paper published this</a:t>
            </a:r>
          </a:p>
          <a:p>
            <a:pPr defTabSz="2224799"/>
            <a:r>
              <a:rPr lang="en-US" sz="1991" dirty="0">
                <a:solidFill>
                  <a:prstClr val="black"/>
                </a:solidFill>
              </a:rPr>
              <a:t>week in Nature Communications.</a:t>
            </a:r>
          </a:p>
          <a:p>
            <a:pPr defTabSz="2224799"/>
            <a:endParaRPr lang="en-US" sz="1991" dirty="0">
              <a:solidFill>
                <a:prstClr val="black"/>
              </a:solidFill>
            </a:endParaRPr>
          </a:p>
          <a:p>
            <a:pPr defTabSz="2224799"/>
            <a:r>
              <a:rPr lang="en-US" sz="1991" dirty="0">
                <a:solidFill>
                  <a:prstClr val="black"/>
                </a:solidFill>
              </a:rPr>
              <a:t>In the study, “Measurement of the Cosmic Optical Background using the </a:t>
            </a:r>
          </a:p>
          <a:p>
            <a:pPr defTabSz="2224799"/>
            <a:r>
              <a:rPr lang="en-US" sz="1991" dirty="0">
                <a:solidFill>
                  <a:prstClr val="black"/>
                </a:solidFill>
              </a:rPr>
              <a:t>Long Range Reconnaissance Imager on New Horizons,” lead author </a:t>
            </a:r>
          </a:p>
          <a:p>
            <a:pPr defTabSz="2224799"/>
            <a:r>
              <a:rPr lang="en-US" sz="1991" dirty="0">
                <a:solidFill>
                  <a:prstClr val="black"/>
                </a:solidFill>
              </a:rPr>
              <a:t>Michael </a:t>
            </a:r>
            <a:r>
              <a:rPr lang="en-US" sz="1991" dirty="0" err="1">
                <a:solidFill>
                  <a:prstClr val="black"/>
                </a:solidFill>
              </a:rPr>
              <a:t>Zemcov</a:t>
            </a:r>
            <a:r>
              <a:rPr lang="en-US" sz="1991" dirty="0">
                <a:solidFill>
                  <a:prstClr val="black"/>
                </a:solidFill>
              </a:rPr>
              <a:t>  used archival data from the instrument onboard New </a:t>
            </a:r>
          </a:p>
          <a:p>
            <a:pPr defTabSz="2224799"/>
            <a:r>
              <a:rPr lang="en-US" sz="1991" dirty="0">
                <a:solidFill>
                  <a:prstClr val="black"/>
                </a:solidFill>
              </a:rPr>
              <a:t>Horizons—the Long  Range Reconnaissance Imager, or LORRI—to measure </a:t>
            </a:r>
          </a:p>
          <a:p>
            <a:pPr defTabSz="2224799"/>
            <a:r>
              <a:rPr lang="en-US" sz="1991" dirty="0">
                <a:solidFill>
                  <a:prstClr val="black"/>
                </a:solidFill>
              </a:rPr>
              <a:t>visible light from  other  galaxies. The light shining beyond the Milky Way is </a:t>
            </a:r>
          </a:p>
          <a:p>
            <a:pPr defTabSz="2224799"/>
            <a:r>
              <a:rPr lang="en-US" sz="1991" dirty="0">
                <a:solidFill>
                  <a:prstClr val="black"/>
                </a:solidFill>
              </a:rPr>
              <a:t>known as the cosmic  optical background. </a:t>
            </a:r>
            <a:r>
              <a:rPr lang="en-US" sz="1991" dirty="0" err="1">
                <a:solidFill>
                  <a:prstClr val="black"/>
                </a:solidFill>
              </a:rPr>
              <a:t>Zemcov’s</a:t>
            </a:r>
            <a:r>
              <a:rPr lang="en-US" sz="1991" dirty="0">
                <a:solidFill>
                  <a:prstClr val="black"/>
                </a:solidFill>
              </a:rPr>
              <a:t> findings give an </a:t>
            </a:r>
          </a:p>
          <a:p>
            <a:pPr defTabSz="2224799"/>
            <a:r>
              <a:rPr lang="en-US" sz="1991" dirty="0">
                <a:solidFill>
                  <a:prstClr val="black"/>
                </a:solidFill>
              </a:rPr>
              <a:t>upper limit to the amount  of light in the cosmic optical background.</a:t>
            </a:r>
          </a:p>
          <a:p>
            <a:pPr defTabSz="2224799"/>
            <a:endParaRPr lang="en-US" sz="1991" dirty="0">
              <a:solidFill>
                <a:prstClr val="black"/>
              </a:solidFill>
            </a:endParaRPr>
          </a:p>
          <a:p>
            <a:pPr defTabSz="2224799"/>
            <a:r>
              <a:rPr lang="en-US" sz="1991" dirty="0">
                <a:solidFill>
                  <a:prstClr val="black"/>
                </a:solidFill>
              </a:rPr>
              <a:t>“Determining how much light comes from all the galaxies beyond our own </a:t>
            </a:r>
          </a:p>
          <a:p>
            <a:pPr defTabSz="2224799"/>
            <a:r>
              <a:rPr lang="en-US" sz="1991" dirty="0">
                <a:solidFill>
                  <a:prstClr val="black"/>
                </a:solidFill>
              </a:rPr>
              <a:t>Milky Way galaxy  has been a stubborn challenge in observational </a:t>
            </a:r>
          </a:p>
          <a:p>
            <a:pPr defTabSz="2224799"/>
            <a:r>
              <a:rPr lang="en-US" sz="1991" dirty="0">
                <a:solidFill>
                  <a:prstClr val="black"/>
                </a:solidFill>
              </a:rPr>
              <a:t>astrophysics,” said </a:t>
            </a:r>
            <a:r>
              <a:rPr lang="en-US" sz="1991" dirty="0" err="1">
                <a:solidFill>
                  <a:prstClr val="black"/>
                </a:solidFill>
              </a:rPr>
              <a:t>Zemcov</a:t>
            </a:r>
            <a:r>
              <a:rPr lang="en-US" sz="1991" dirty="0">
                <a:solidFill>
                  <a:prstClr val="black"/>
                </a:solidFill>
              </a:rPr>
              <a:t>, assistant professor in RIT’s School of </a:t>
            </a:r>
          </a:p>
          <a:p>
            <a:pPr defTabSz="2224799"/>
            <a:r>
              <a:rPr lang="en-US" sz="1991" dirty="0">
                <a:solidFill>
                  <a:prstClr val="black"/>
                </a:solidFill>
              </a:rPr>
              <a:t>Physics and Astronomy and member of RIT’s Center for Detectors</a:t>
            </a:r>
          </a:p>
          <a:p>
            <a:pPr defTabSz="2224799"/>
            <a:r>
              <a:rPr lang="en-US" sz="1991" dirty="0">
                <a:solidFill>
                  <a:prstClr val="black"/>
                </a:solidFill>
              </a:rPr>
              <a:t>and Future Photon Initiative. Light from the cosmic optical background can</a:t>
            </a:r>
          </a:p>
          <a:p>
            <a:pPr defTabSz="2224799"/>
            <a:r>
              <a:rPr lang="en-US" sz="1991" dirty="0">
                <a:solidFill>
                  <a:prstClr val="black"/>
                </a:solidFill>
              </a:rPr>
              <a:t>reveal the number and location of stars, how galaxies work and give</a:t>
            </a:r>
          </a:p>
          <a:p>
            <a:pPr defTabSz="2224799"/>
            <a:r>
              <a:rPr lang="en-US" sz="1991" dirty="0">
                <a:solidFill>
                  <a:prstClr val="black"/>
                </a:solidFill>
              </a:rPr>
              <a:t>insights into the peculiar nature of exotic physical processes, such as light</a:t>
            </a:r>
          </a:p>
          <a:p>
            <a:pPr defTabSz="2224799"/>
            <a:r>
              <a:rPr lang="en-US" sz="1991" dirty="0">
                <a:solidFill>
                  <a:prstClr val="black"/>
                </a:solidFill>
              </a:rPr>
              <a:t>that may be produced when dark matter decays. Dark matter is the invisible</a:t>
            </a:r>
          </a:p>
          <a:p>
            <a:pPr defTabSz="2224799"/>
            <a:r>
              <a:rPr lang="en-US" sz="1991" dirty="0">
                <a:solidFill>
                  <a:prstClr val="black"/>
                </a:solidFill>
              </a:rPr>
              <a:t>substance thought to comprise 85 percent of matter in the universe.</a:t>
            </a:r>
          </a:p>
          <a:p>
            <a:pPr defTabSz="2224799"/>
            <a:endParaRPr lang="en-US" sz="1991" dirty="0">
              <a:solidFill>
                <a:prstClr val="black"/>
              </a:solidFill>
            </a:endParaRPr>
          </a:p>
          <a:p>
            <a:pPr defTabSz="2224799"/>
            <a:r>
              <a:rPr lang="en-US" sz="1991" dirty="0">
                <a:solidFill>
                  <a:prstClr val="black"/>
                </a:solidFill>
              </a:rPr>
              <a:t>“This result shows some of the promise of doing astronomy from the outer solar system,” </a:t>
            </a:r>
            <a:r>
              <a:rPr lang="en-US" sz="1991" dirty="0" err="1">
                <a:solidFill>
                  <a:prstClr val="black"/>
                </a:solidFill>
              </a:rPr>
              <a:t>Zemcov</a:t>
            </a:r>
            <a:r>
              <a:rPr lang="en-US" sz="1991" dirty="0">
                <a:solidFill>
                  <a:prstClr val="black"/>
                </a:solidFill>
              </a:rPr>
              <a:t> said. “What we’re seeing is that the optical background is completely consistent with the light from galaxies and we don’t see a need for a lot of extra brightness; whereas previous measurements from near the Earth need a lot of extra brightness. The study is proof that this kind of measurement is possible from the outer solar system, and that LORRI is capable of doing it.” Spacecraft in the outer solar system give scientists virtual front-row seats for observing the cosmic optical background. The faint light from distant galaxies is hard to see from the inner solar system because it is polluted by the brightness of sunlight reflected off interplanetary dust in the inner solar system. Cosmic dust is sooty bits of rock and small debris that moved, over time, from the outer solar system toward the sun. Scientists launching experiments on sounding rockets and satellites must account for the dust that makes the Earth’s atmosphere many times brighter than the cosmic optical background.</a:t>
            </a:r>
          </a:p>
          <a:p>
            <a:pPr defTabSz="2224799"/>
            <a:endParaRPr lang="en-US" sz="1991" dirty="0">
              <a:solidFill>
                <a:prstClr val="black"/>
              </a:solidFill>
            </a:endParaRPr>
          </a:p>
          <a:p>
            <a:pPr defTabSz="2224799"/>
            <a:r>
              <a:rPr lang="en-US" sz="1991" dirty="0">
                <a:solidFill>
                  <a:prstClr val="black"/>
                </a:solidFill>
              </a:rPr>
              <a:t>NASA’s New Horizons mission has been funded through 2021, and </a:t>
            </a:r>
            <a:r>
              <a:rPr lang="en-US" sz="1991" dirty="0" err="1">
                <a:solidFill>
                  <a:prstClr val="black"/>
                </a:solidFill>
              </a:rPr>
              <a:t>Zemcov</a:t>
            </a:r>
            <a:r>
              <a:rPr lang="en-US" sz="1991" dirty="0">
                <a:solidFill>
                  <a:prstClr val="black"/>
                </a:solidFill>
              </a:rPr>
              <a:t> is hopeful for the chance to use Long Range Reconnaissance Imager to re-measure the brightness of the cosmic optical background. “NASA sends missions to the outer solar system once a decade or so,” </a:t>
            </a:r>
            <a:r>
              <a:rPr lang="en-US" sz="1991" dirty="0" err="1">
                <a:solidFill>
                  <a:prstClr val="black"/>
                </a:solidFill>
              </a:rPr>
              <a:t>Zemcov</a:t>
            </a:r>
            <a:r>
              <a:rPr lang="en-US" sz="1991" dirty="0">
                <a:solidFill>
                  <a:prstClr val="black"/>
                </a:solidFill>
              </a:rPr>
              <a:t> said. “What they send is typically going to planets and the instruments onboard are designed to look at them, not to do astrophysics. Measurements could be designed to optimize this technique while LORRI is still functioning.”</a:t>
            </a:r>
            <a:r>
              <a:rPr lang="en-US" sz="1991" dirty="0" err="1">
                <a:solidFill>
                  <a:prstClr val="black"/>
                </a:solidFill>
              </a:rPr>
              <a:t>Zemcov’s</a:t>
            </a:r>
            <a:r>
              <a:rPr lang="en-US" sz="1991" dirty="0">
                <a:solidFill>
                  <a:prstClr val="black"/>
                </a:solidFill>
              </a:rPr>
              <a:t> method harkens back to NASA’s first long distance missions Pioneer 10 and 11 in 1972 and 1974. Light detectors on the instruments measured the brightness of objects outside the Milky Way and made the first direct benchmark of the cosmic optical background. “With a carefully designed survey, we should be able to produce a definitive measurement of the diffuse light in the local universe and a tight constraint on the light from galaxies in the optical wavebands,” </a:t>
            </a:r>
            <a:r>
              <a:rPr lang="en-US" sz="1991" dirty="0" err="1">
                <a:solidFill>
                  <a:prstClr val="black"/>
                </a:solidFill>
              </a:rPr>
              <a:t>Zemcov</a:t>
            </a:r>
            <a:r>
              <a:rPr lang="en-US" sz="1991" dirty="0">
                <a:solidFill>
                  <a:prstClr val="black"/>
                </a:solidFill>
              </a:rPr>
              <a:t> said. Archived data from New Horizon’s Long Range Reconnaissance Imager show “the power of LORRI for precise low-foreground measurements of the cosmic optical background,” </a:t>
            </a:r>
            <a:r>
              <a:rPr lang="en-US" sz="1991" dirty="0" err="1">
                <a:solidFill>
                  <a:prstClr val="black"/>
                </a:solidFill>
              </a:rPr>
              <a:t>Zemcov</a:t>
            </a:r>
            <a:r>
              <a:rPr lang="en-US" sz="1991" dirty="0">
                <a:solidFill>
                  <a:prstClr val="black"/>
                </a:solidFill>
              </a:rPr>
              <a:t> wrote in the paper. Chi Nguyen, a Ph.D. student in RIT’s astrophysical sciences and technology program, mined data sets from New Horizons’ 2006 launch, Jupiter fly-by and cruise phase. She isolated four different spots on the sky between Jupiter and Uranus, captured in 2007, 2008 and 2010, that met their criteria: looking away from the solar system and looking out the galaxy. Poppy </a:t>
            </a:r>
            <a:r>
              <a:rPr lang="en-US" sz="1991" dirty="0" err="1">
                <a:solidFill>
                  <a:prstClr val="black"/>
                </a:solidFill>
              </a:rPr>
              <a:t>Immel</a:t>
            </a:r>
            <a:r>
              <a:rPr lang="en-US" sz="1991" dirty="0">
                <a:solidFill>
                  <a:prstClr val="black"/>
                </a:solidFill>
              </a:rPr>
              <a:t>, an undergraduate majoring in math and computer science, generated the data cuts and determined the photometric calibration of the instrument. Other co-authors include </a:t>
            </a:r>
            <a:r>
              <a:rPr lang="en-US" sz="1991" dirty="0" err="1">
                <a:solidFill>
                  <a:prstClr val="black"/>
                </a:solidFill>
              </a:rPr>
              <a:t>Asantha</a:t>
            </a:r>
            <a:r>
              <a:rPr lang="en-US" sz="1991" dirty="0">
                <a:solidFill>
                  <a:prstClr val="black"/>
                </a:solidFill>
              </a:rPr>
              <a:t> </a:t>
            </a:r>
            <a:r>
              <a:rPr lang="en-US" sz="1991" dirty="0" err="1">
                <a:solidFill>
                  <a:prstClr val="black"/>
                </a:solidFill>
              </a:rPr>
              <a:t>Cooray</a:t>
            </a:r>
            <a:r>
              <a:rPr lang="en-US" sz="1991" dirty="0">
                <a:solidFill>
                  <a:prstClr val="black"/>
                </a:solidFill>
              </a:rPr>
              <a:t> from University of California Irvine; Carey </a:t>
            </a:r>
            <a:r>
              <a:rPr lang="en-US" sz="1991" dirty="0" err="1">
                <a:solidFill>
                  <a:prstClr val="black"/>
                </a:solidFill>
              </a:rPr>
              <a:t>Lisee</a:t>
            </a:r>
            <a:r>
              <a:rPr lang="en-US" sz="1991" dirty="0">
                <a:solidFill>
                  <a:prstClr val="black"/>
                </a:solidFill>
              </a:rPr>
              <a:t> from Johns Hopkins University; and Andrew </a:t>
            </a:r>
            <a:r>
              <a:rPr lang="en-US" sz="1991" dirty="0" err="1">
                <a:solidFill>
                  <a:prstClr val="black"/>
                </a:solidFill>
              </a:rPr>
              <a:t>Poppe</a:t>
            </a:r>
            <a:r>
              <a:rPr lang="en-US" sz="1991" dirty="0">
                <a:solidFill>
                  <a:prstClr val="black"/>
                </a:solidFill>
              </a:rPr>
              <a:t> from UC Berkeley. </a:t>
            </a:r>
            <a:r>
              <a:rPr lang="en-US" sz="1991" dirty="0" err="1">
                <a:solidFill>
                  <a:prstClr val="black"/>
                </a:solidFill>
              </a:rPr>
              <a:t>Zemcov</a:t>
            </a:r>
            <a:r>
              <a:rPr lang="en-US" sz="1991" dirty="0">
                <a:solidFill>
                  <a:prstClr val="black"/>
                </a:solidFill>
              </a:rPr>
              <a:t> is affiliated with the Jet Propulsion Laboratory.</a:t>
            </a:r>
          </a:p>
        </p:txBody>
      </p:sp>
      <p:sp>
        <p:nvSpPr>
          <p:cNvPr id="3" name="TextBox 2"/>
          <p:cNvSpPr txBox="1"/>
          <p:nvPr/>
        </p:nvSpPr>
        <p:spPr>
          <a:xfrm>
            <a:off x="10521245" y="10089445"/>
            <a:ext cx="4586111" cy="1459630"/>
          </a:xfrm>
          <a:prstGeom prst="rect">
            <a:avLst/>
          </a:prstGeom>
          <a:noFill/>
        </p:spPr>
        <p:txBody>
          <a:bodyPr wrap="square" rtlCol="0">
            <a:spAutoFit/>
          </a:bodyPr>
          <a:lstStyle/>
          <a:p>
            <a:pPr defTabSz="2224799"/>
            <a:r>
              <a:rPr lang="en-US" sz="1481" dirty="0">
                <a:solidFill>
                  <a:srgbClr val="C7C3BD">
                    <a:lumMod val="50000"/>
                  </a:srgbClr>
                </a:solidFill>
              </a:rPr>
              <a:t>The New Horizons spacecraft flew by Pluto and is headed for the Kuiper Belt in the outer solar system. The space camera aboard New Horizons, in the artist’s illustration above, could be used to re-measure the brightness of the cosmic optical background, said RIT scientist Michael </a:t>
            </a:r>
            <a:r>
              <a:rPr lang="en-US" sz="1481" dirty="0" err="1">
                <a:solidFill>
                  <a:srgbClr val="C7C3BD">
                    <a:lumMod val="50000"/>
                  </a:srgbClr>
                </a:solidFill>
              </a:rPr>
              <a:t>Zemcov</a:t>
            </a:r>
            <a:r>
              <a:rPr lang="en-US" sz="1481" dirty="0">
                <a:solidFill>
                  <a:srgbClr val="C7C3BD">
                    <a:lumMod val="50000"/>
                  </a:srgbClr>
                </a:solidFill>
              </a:rPr>
              <a:t>.</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8571"/>
          <a:stretch/>
        </p:blipFill>
        <p:spPr>
          <a:xfrm>
            <a:off x="10521245" y="4927578"/>
            <a:ext cx="4586111" cy="5034196"/>
          </a:xfrm>
          <a:prstGeom prst="rect">
            <a:avLst/>
          </a:prstGeom>
        </p:spPr>
      </p:pic>
    </p:spTree>
    <p:extLst>
      <p:ext uri="{BB962C8B-B14F-4D97-AF65-F5344CB8AC3E}">
        <p14:creationId xmlns:p14="http://schemas.microsoft.com/office/powerpoint/2010/main" val="314141008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gles">
  <a:themeElements>
    <a:clrScheme name="Custom 3">
      <a:dk1>
        <a:sysClr val="windowText" lastClr="000000"/>
      </a:dk1>
      <a:lt1>
        <a:srgbClr val="C7C3BD"/>
      </a:lt1>
      <a:dk2>
        <a:srgbClr val="283138"/>
      </a:dk2>
      <a:lt2>
        <a:srgbClr val="513127"/>
      </a:lt2>
      <a:accent1>
        <a:srgbClr val="838D9B"/>
      </a:accent1>
      <a:accent2>
        <a:srgbClr val="513127"/>
      </a:accent2>
      <a:accent3>
        <a:srgbClr val="F96302"/>
      </a:accent3>
      <a:accent4>
        <a:srgbClr val="94147C"/>
      </a:accent4>
      <a:accent5>
        <a:srgbClr val="5D5AD2"/>
      </a:accent5>
      <a:accent6>
        <a:srgbClr val="6F6C7D"/>
      </a:accent6>
      <a:hlink>
        <a:srgbClr val="6187E3"/>
      </a:hlink>
      <a:folHlink>
        <a:srgbClr val="7B8EB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194</TotalTime>
  <Words>852</Words>
  <Application>Microsoft Office PowerPoint</Application>
  <PresentationFormat>Custom</PresentationFormat>
  <Paragraphs>32</Paragraphs>
  <Slides>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Franklin Gothic Book</vt:lpstr>
      <vt:lpstr>Franklin Gothic Medium</vt:lpstr>
      <vt:lpstr>Tunga</vt:lpstr>
      <vt:lpstr>Wingdings</vt:lpstr>
      <vt:lpstr>Office Theme</vt:lpstr>
      <vt:lpstr>Angles</vt:lpstr>
      <vt:lpstr>PowerPoint Presentation</vt:lpstr>
      <vt:lpstr>PowerPoint Presentation</vt:lpstr>
    </vt:vector>
  </TitlesOfParts>
  <Company>Rochester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Figer</dc:creator>
  <cp:lastModifiedBy>Robyn Rosechandler</cp:lastModifiedBy>
  <cp:revision>23</cp:revision>
  <cp:lastPrinted>2018-03-21T16:17:22Z</cp:lastPrinted>
  <dcterms:created xsi:type="dcterms:W3CDTF">2017-04-25T18:38:34Z</dcterms:created>
  <dcterms:modified xsi:type="dcterms:W3CDTF">2018-03-21T18:51:49Z</dcterms:modified>
</cp:coreProperties>
</file>