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17373600" cy="22860000"/>
  <p:notesSz cx="6881813" cy="9296400"/>
  <p:defaultTextStyle>
    <a:defPPr>
      <a:defRPr lang="en-US"/>
    </a:defPPr>
    <a:lvl1pPr marL="0" algn="l" defTabSz="1829420" rtl="0" eaLnBrk="1" latinLnBrk="0" hangingPunct="1">
      <a:defRPr sz="3601" kern="1200">
        <a:solidFill>
          <a:schemeClr val="tx1"/>
        </a:solidFill>
        <a:latin typeface="+mn-lt"/>
        <a:ea typeface="+mn-ea"/>
        <a:cs typeface="+mn-cs"/>
      </a:defRPr>
    </a:lvl1pPr>
    <a:lvl2pPr marL="914711" algn="l" defTabSz="1829420" rtl="0" eaLnBrk="1" latinLnBrk="0" hangingPunct="1">
      <a:defRPr sz="3601" kern="1200">
        <a:solidFill>
          <a:schemeClr val="tx1"/>
        </a:solidFill>
        <a:latin typeface="+mn-lt"/>
        <a:ea typeface="+mn-ea"/>
        <a:cs typeface="+mn-cs"/>
      </a:defRPr>
    </a:lvl2pPr>
    <a:lvl3pPr marL="1829420" algn="l" defTabSz="1829420" rtl="0" eaLnBrk="1" latinLnBrk="0" hangingPunct="1">
      <a:defRPr sz="3601" kern="1200">
        <a:solidFill>
          <a:schemeClr val="tx1"/>
        </a:solidFill>
        <a:latin typeface="+mn-lt"/>
        <a:ea typeface="+mn-ea"/>
        <a:cs typeface="+mn-cs"/>
      </a:defRPr>
    </a:lvl3pPr>
    <a:lvl4pPr marL="2744131" algn="l" defTabSz="1829420" rtl="0" eaLnBrk="1" latinLnBrk="0" hangingPunct="1">
      <a:defRPr sz="3601" kern="1200">
        <a:solidFill>
          <a:schemeClr val="tx1"/>
        </a:solidFill>
        <a:latin typeface="+mn-lt"/>
        <a:ea typeface="+mn-ea"/>
        <a:cs typeface="+mn-cs"/>
      </a:defRPr>
    </a:lvl4pPr>
    <a:lvl5pPr marL="3658840" algn="l" defTabSz="1829420" rtl="0" eaLnBrk="1" latinLnBrk="0" hangingPunct="1">
      <a:defRPr sz="3601" kern="1200">
        <a:solidFill>
          <a:schemeClr val="tx1"/>
        </a:solidFill>
        <a:latin typeface="+mn-lt"/>
        <a:ea typeface="+mn-ea"/>
        <a:cs typeface="+mn-cs"/>
      </a:defRPr>
    </a:lvl5pPr>
    <a:lvl6pPr marL="4573551" algn="l" defTabSz="1829420" rtl="0" eaLnBrk="1" latinLnBrk="0" hangingPunct="1">
      <a:defRPr sz="3601" kern="1200">
        <a:solidFill>
          <a:schemeClr val="tx1"/>
        </a:solidFill>
        <a:latin typeface="+mn-lt"/>
        <a:ea typeface="+mn-ea"/>
        <a:cs typeface="+mn-cs"/>
      </a:defRPr>
    </a:lvl6pPr>
    <a:lvl7pPr marL="5488261" algn="l" defTabSz="1829420" rtl="0" eaLnBrk="1" latinLnBrk="0" hangingPunct="1">
      <a:defRPr sz="3601" kern="1200">
        <a:solidFill>
          <a:schemeClr val="tx1"/>
        </a:solidFill>
        <a:latin typeface="+mn-lt"/>
        <a:ea typeface="+mn-ea"/>
        <a:cs typeface="+mn-cs"/>
      </a:defRPr>
    </a:lvl7pPr>
    <a:lvl8pPr marL="6402971" algn="l" defTabSz="1829420" rtl="0" eaLnBrk="1" latinLnBrk="0" hangingPunct="1">
      <a:defRPr sz="3601" kern="1200">
        <a:solidFill>
          <a:schemeClr val="tx1"/>
        </a:solidFill>
        <a:latin typeface="+mn-lt"/>
        <a:ea typeface="+mn-ea"/>
        <a:cs typeface="+mn-cs"/>
      </a:defRPr>
    </a:lvl8pPr>
    <a:lvl9pPr marL="7317682" algn="l" defTabSz="1829420" rtl="0" eaLnBrk="1" latinLnBrk="0" hangingPunct="1">
      <a:defRPr sz="360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200" userDrawn="1">
          <p15:clr>
            <a:srgbClr val="A4A3A4"/>
          </p15:clr>
        </p15:guide>
        <p15:guide id="2" pos="54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32" d="100"/>
          <a:sy n="32" d="100"/>
        </p:scale>
        <p:origin x="3968" y="28"/>
      </p:cViewPr>
      <p:guideLst>
        <p:guide orient="horz" pos="7200"/>
        <p:guide pos="54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3020" y="3741210"/>
            <a:ext cx="14767560" cy="7958667"/>
          </a:xfrm>
        </p:spPr>
        <p:txBody>
          <a:bodyPr anchor="b"/>
          <a:lstStyle>
            <a:lvl1pPr algn="ctr">
              <a:defRPr sz="11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71700" y="12006793"/>
            <a:ext cx="13030200" cy="5519207"/>
          </a:xfrm>
        </p:spPr>
        <p:txBody>
          <a:bodyPr/>
          <a:lstStyle>
            <a:lvl1pPr marL="0" indent="0" algn="ctr">
              <a:buNone/>
              <a:defRPr sz="4560"/>
            </a:lvl1pPr>
            <a:lvl2pPr marL="868680" indent="0" algn="ctr">
              <a:buNone/>
              <a:defRPr sz="3800"/>
            </a:lvl2pPr>
            <a:lvl3pPr marL="1737360" indent="0" algn="ctr">
              <a:buNone/>
              <a:defRPr sz="3420"/>
            </a:lvl3pPr>
            <a:lvl4pPr marL="2606040" indent="0" algn="ctr">
              <a:buNone/>
              <a:defRPr sz="3040"/>
            </a:lvl4pPr>
            <a:lvl5pPr marL="3474720" indent="0" algn="ctr">
              <a:buNone/>
              <a:defRPr sz="3040"/>
            </a:lvl5pPr>
            <a:lvl6pPr marL="4343400" indent="0" algn="ctr">
              <a:buNone/>
              <a:defRPr sz="3040"/>
            </a:lvl6pPr>
            <a:lvl7pPr marL="5212080" indent="0" algn="ctr">
              <a:buNone/>
              <a:defRPr sz="3040"/>
            </a:lvl7pPr>
            <a:lvl8pPr marL="6080760" indent="0" algn="ctr">
              <a:buNone/>
              <a:defRPr sz="3040"/>
            </a:lvl8pPr>
            <a:lvl9pPr marL="6949440" indent="0" algn="ctr">
              <a:buNone/>
              <a:defRPr sz="304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88C92-C0E0-4934-BB1A-F49BD410F8C2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CDACE-0E9D-4752-97B2-8B5CEDC05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027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88C92-C0E0-4934-BB1A-F49BD410F8C2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CDACE-0E9D-4752-97B2-8B5CEDC05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060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432983" y="1217084"/>
            <a:ext cx="3746183" cy="1937279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94436" y="1217084"/>
            <a:ext cx="11021378" cy="1937279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88C92-C0E0-4934-BB1A-F49BD410F8C2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CDACE-0E9D-4752-97B2-8B5CEDC05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8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88C92-C0E0-4934-BB1A-F49BD410F8C2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CDACE-0E9D-4752-97B2-8B5CEDC05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015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5387" y="5699132"/>
            <a:ext cx="14984730" cy="9509123"/>
          </a:xfrm>
        </p:spPr>
        <p:txBody>
          <a:bodyPr anchor="b"/>
          <a:lstStyle>
            <a:lvl1pPr>
              <a:defRPr sz="11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5387" y="15298215"/>
            <a:ext cx="14984730" cy="5000623"/>
          </a:xfrm>
        </p:spPr>
        <p:txBody>
          <a:bodyPr/>
          <a:lstStyle>
            <a:lvl1pPr marL="0" indent="0">
              <a:buNone/>
              <a:defRPr sz="4560">
                <a:solidFill>
                  <a:schemeClr val="tx1"/>
                </a:solidFill>
              </a:defRPr>
            </a:lvl1pPr>
            <a:lvl2pPr marL="86868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2pPr>
            <a:lvl3pPr marL="1737360" indent="0">
              <a:buNone/>
              <a:defRPr sz="3420">
                <a:solidFill>
                  <a:schemeClr val="tx1">
                    <a:tint val="75000"/>
                  </a:schemeClr>
                </a:solidFill>
              </a:defRPr>
            </a:lvl3pPr>
            <a:lvl4pPr marL="2606040" indent="0">
              <a:buNone/>
              <a:defRPr sz="3040">
                <a:solidFill>
                  <a:schemeClr val="tx1">
                    <a:tint val="75000"/>
                  </a:schemeClr>
                </a:solidFill>
              </a:defRPr>
            </a:lvl4pPr>
            <a:lvl5pPr marL="3474720" indent="0">
              <a:buNone/>
              <a:defRPr sz="3040">
                <a:solidFill>
                  <a:schemeClr val="tx1">
                    <a:tint val="75000"/>
                  </a:schemeClr>
                </a:solidFill>
              </a:defRPr>
            </a:lvl5pPr>
            <a:lvl6pPr marL="4343400" indent="0">
              <a:buNone/>
              <a:defRPr sz="3040">
                <a:solidFill>
                  <a:schemeClr val="tx1">
                    <a:tint val="75000"/>
                  </a:schemeClr>
                </a:solidFill>
              </a:defRPr>
            </a:lvl6pPr>
            <a:lvl7pPr marL="5212080" indent="0">
              <a:buNone/>
              <a:defRPr sz="3040">
                <a:solidFill>
                  <a:schemeClr val="tx1">
                    <a:tint val="75000"/>
                  </a:schemeClr>
                </a:solidFill>
              </a:defRPr>
            </a:lvl7pPr>
            <a:lvl8pPr marL="6080760" indent="0">
              <a:buNone/>
              <a:defRPr sz="3040">
                <a:solidFill>
                  <a:schemeClr val="tx1">
                    <a:tint val="75000"/>
                  </a:schemeClr>
                </a:solidFill>
              </a:defRPr>
            </a:lvl8pPr>
            <a:lvl9pPr marL="6949440" indent="0">
              <a:buNone/>
              <a:defRPr sz="30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88C92-C0E0-4934-BB1A-F49BD410F8C2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CDACE-0E9D-4752-97B2-8B5CEDC05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48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94435" y="6085417"/>
            <a:ext cx="7383780" cy="145044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95385" y="6085417"/>
            <a:ext cx="7383780" cy="145044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88C92-C0E0-4934-BB1A-F49BD410F8C2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CDACE-0E9D-4752-97B2-8B5CEDC05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107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6698" y="1217089"/>
            <a:ext cx="14984730" cy="441854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6700" y="5603877"/>
            <a:ext cx="7349846" cy="2746373"/>
          </a:xfrm>
        </p:spPr>
        <p:txBody>
          <a:bodyPr anchor="b"/>
          <a:lstStyle>
            <a:lvl1pPr marL="0" indent="0">
              <a:buNone/>
              <a:defRPr sz="4560" b="1"/>
            </a:lvl1pPr>
            <a:lvl2pPr marL="868680" indent="0">
              <a:buNone/>
              <a:defRPr sz="3800" b="1"/>
            </a:lvl2pPr>
            <a:lvl3pPr marL="1737360" indent="0">
              <a:buNone/>
              <a:defRPr sz="3420" b="1"/>
            </a:lvl3pPr>
            <a:lvl4pPr marL="2606040" indent="0">
              <a:buNone/>
              <a:defRPr sz="3040" b="1"/>
            </a:lvl4pPr>
            <a:lvl5pPr marL="3474720" indent="0">
              <a:buNone/>
              <a:defRPr sz="3040" b="1"/>
            </a:lvl5pPr>
            <a:lvl6pPr marL="4343400" indent="0">
              <a:buNone/>
              <a:defRPr sz="3040" b="1"/>
            </a:lvl6pPr>
            <a:lvl7pPr marL="5212080" indent="0">
              <a:buNone/>
              <a:defRPr sz="3040" b="1"/>
            </a:lvl7pPr>
            <a:lvl8pPr marL="6080760" indent="0">
              <a:buNone/>
              <a:defRPr sz="3040" b="1"/>
            </a:lvl8pPr>
            <a:lvl9pPr marL="6949440" indent="0">
              <a:buNone/>
              <a:defRPr sz="30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6700" y="8350250"/>
            <a:ext cx="7349846" cy="122819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795386" y="5603877"/>
            <a:ext cx="7386043" cy="2746373"/>
          </a:xfrm>
        </p:spPr>
        <p:txBody>
          <a:bodyPr anchor="b"/>
          <a:lstStyle>
            <a:lvl1pPr marL="0" indent="0">
              <a:buNone/>
              <a:defRPr sz="4560" b="1"/>
            </a:lvl1pPr>
            <a:lvl2pPr marL="868680" indent="0">
              <a:buNone/>
              <a:defRPr sz="3800" b="1"/>
            </a:lvl2pPr>
            <a:lvl3pPr marL="1737360" indent="0">
              <a:buNone/>
              <a:defRPr sz="3420" b="1"/>
            </a:lvl3pPr>
            <a:lvl4pPr marL="2606040" indent="0">
              <a:buNone/>
              <a:defRPr sz="3040" b="1"/>
            </a:lvl4pPr>
            <a:lvl5pPr marL="3474720" indent="0">
              <a:buNone/>
              <a:defRPr sz="3040" b="1"/>
            </a:lvl5pPr>
            <a:lvl6pPr marL="4343400" indent="0">
              <a:buNone/>
              <a:defRPr sz="3040" b="1"/>
            </a:lvl6pPr>
            <a:lvl7pPr marL="5212080" indent="0">
              <a:buNone/>
              <a:defRPr sz="3040" b="1"/>
            </a:lvl7pPr>
            <a:lvl8pPr marL="6080760" indent="0">
              <a:buNone/>
              <a:defRPr sz="3040" b="1"/>
            </a:lvl8pPr>
            <a:lvl9pPr marL="6949440" indent="0">
              <a:buNone/>
              <a:defRPr sz="30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795386" y="8350250"/>
            <a:ext cx="7386043" cy="122819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88C92-C0E0-4934-BB1A-F49BD410F8C2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CDACE-0E9D-4752-97B2-8B5CEDC05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842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88C92-C0E0-4934-BB1A-F49BD410F8C2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CDACE-0E9D-4752-97B2-8B5CEDC05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883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88C92-C0E0-4934-BB1A-F49BD410F8C2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CDACE-0E9D-4752-97B2-8B5CEDC05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448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6698" y="1524000"/>
            <a:ext cx="5603438" cy="5334000"/>
          </a:xfrm>
        </p:spPr>
        <p:txBody>
          <a:bodyPr anchor="b"/>
          <a:lstStyle>
            <a:lvl1pPr>
              <a:defRPr sz="60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6043" y="3291422"/>
            <a:ext cx="8795385" cy="16245417"/>
          </a:xfrm>
        </p:spPr>
        <p:txBody>
          <a:bodyPr/>
          <a:lstStyle>
            <a:lvl1pPr>
              <a:defRPr sz="6080"/>
            </a:lvl1pPr>
            <a:lvl2pPr>
              <a:defRPr sz="5320"/>
            </a:lvl2pPr>
            <a:lvl3pPr>
              <a:defRPr sz="456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6698" y="6858000"/>
            <a:ext cx="5603438" cy="12705293"/>
          </a:xfrm>
        </p:spPr>
        <p:txBody>
          <a:bodyPr/>
          <a:lstStyle>
            <a:lvl1pPr marL="0" indent="0">
              <a:buNone/>
              <a:defRPr sz="3040"/>
            </a:lvl1pPr>
            <a:lvl2pPr marL="868680" indent="0">
              <a:buNone/>
              <a:defRPr sz="2660"/>
            </a:lvl2pPr>
            <a:lvl3pPr marL="1737360" indent="0">
              <a:buNone/>
              <a:defRPr sz="2280"/>
            </a:lvl3pPr>
            <a:lvl4pPr marL="2606040" indent="0">
              <a:buNone/>
              <a:defRPr sz="1900"/>
            </a:lvl4pPr>
            <a:lvl5pPr marL="3474720" indent="0">
              <a:buNone/>
              <a:defRPr sz="1900"/>
            </a:lvl5pPr>
            <a:lvl6pPr marL="4343400" indent="0">
              <a:buNone/>
              <a:defRPr sz="1900"/>
            </a:lvl6pPr>
            <a:lvl7pPr marL="5212080" indent="0">
              <a:buNone/>
              <a:defRPr sz="1900"/>
            </a:lvl7pPr>
            <a:lvl8pPr marL="6080760" indent="0">
              <a:buNone/>
              <a:defRPr sz="1900"/>
            </a:lvl8pPr>
            <a:lvl9pPr marL="6949440" indent="0">
              <a:buNone/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88C92-C0E0-4934-BB1A-F49BD410F8C2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CDACE-0E9D-4752-97B2-8B5CEDC05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52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6698" y="1524000"/>
            <a:ext cx="5603438" cy="5334000"/>
          </a:xfrm>
        </p:spPr>
        <p:txBody>
          <a:bodyPr anchor="b"/>
          <a:lstStyle>
            <a:lvl1pPr>
              <a:defRPr sz="60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6043" y="3291422"/>
            <a:ext cx="8795385" cy="16245417"/>
          </a:xfrm>
        </p:spPr>
        <p:txBody>
          <a:bodyPr anchor="t"/>
          <a:lstStyle>
            <a:lvl1pPr marL="0" indent="0">
              <a:buNone/>
              <a:defRPr sz="6080"/>
            </a:lvl1pPr>
            <a:lvl2pPr marL="868680" indent="0">
              <a:buNone/>
              <a:defRPr sz="5320"/>
            </a:lvl2pPr>
            <a:lvl3pPr marL="1737360" indent="0">
              <a:buNone/>
              <a:defRPr sz="4560"/>
            </a:lvl3pPr>
            <a:lvl4pPr marL="2606040" indent="0">
              <a:buNone/>
              <a:defRPr sz="3800"/>
            </a:lvl4pPr>
            <a:lvl5pPr marL="3474720" indent="0">
              <a:buNone/>
              <a:defRPr sz="3800"/>
            </a:lvl5pPr>
            <a:lvl6pPr marL="4343400" indent="0">
              <a:buNone/>
              <a:defRPr sz="3800"/>
            </a:lvl6pPr>
            <a:lvl7pPr marL="5212080" indent="0">
              <a:buNone/>
              <a:defRPr sz="3800"/>
            </a:lvl7pPr>
            <a:lvl8pPr marL="6080760" indent="0">
              <a:buNone/>
              <a:defRPr sz="3800"/>
            </a:lvl8pPr>
            <a:lvl9pPr marL="6949440" indent="0">
              <a:buNone/>
              <a:defRPr sz="38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6698" y="6858000"/>
            <a:ext cx="5603438" cy="12705293"/>
          </a:xfrm>
        </p:spPr>
        <p:txBody>
          <a:bodyPr/>
          <a:lstStyle>
            <a:lvl1pPr marL="0" indent="0">
              <a:buNone/>
              <a:defRPr sz="3040"/>
            </a:lvl1pPr>
            <a:lvl2pPr marL="868680" indent="0">
              <a:buNone/>
              <a:defRPr sz="2660"/>
            </a:lvl2pPr>
            <a:lvl3pPr marL="1737360" indent="0">
              <a:buNone/>
              <a:defRPr sz="2280"/>
            </a:lvl3pPr>
            <a:lvl4pPr marL="2606040" indent="0">
              <a:buNone/>
              <a:defRPr sz="1900"/>
            </a:lvl4pPr>
            <a:lvl5pPr marL="3474720" indent="0">
              <a:buNone/>
              <a:defRPr sz="1900"/>
            </a:lvl5pPr>
            <a:lvl6pPr marL="4343400" indent="0">
              <a:buNone/>
              <a:defRPr sz="1900"/>
            </a:lvl6pPr>
            <a:lvl7pPr marL="5212080" indent="0">
              <a:buNone/>
              <a:defRPr sz="1900"/>
            </a:lvl7pPr>
            <a:lvl8pPr marL="6080760" indent="0">
              <a:buNone/>
              <a:defRPr sz="1900"/>
            </a:lvl8pPr>
            <a:lvl9pPr marL="6949440" indent="0">
              <a:buNone/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88C92-C0E0-4934-BB1A-F49BD410F8C2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CDACE-0E9D-4752-97B2-8B5CEDC05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280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94435" y="1217089"/>
            <a:ext cx="14984730" cy="44185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4435" y="6085417"/>
            <a:ext cx="14984730" cy="145044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94435" y="21187839"/>
            <a:ext cx="3909060" cy="12170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88C92-C0E0-4934-BB1A-F49BD410F8C2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55005" y="21187839"/>
            <a:ext cx="5863590" cy="12170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270105" y="21187839"/>
            <a:ext cx="3909060" cy="12170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7CDACE-0E9D-4752-97B2-8B5CEDC05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031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737360" rtl="0" eaLnBrk="1" latinLnBrk="0" hangingPunct="1">
        <a:lnSpc>
          <a:spcPct val="90000"/>
        </a:lnSpc>
        <a:spcBef>
          <a:spcPct val="0"/>
        </a:spcBef>
        <a:buNone/>
        <a:defRPr sz="83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4340" indent="-434340" algn="l" defTabSz="1737360" rtl="0" eaLnBrk="1" latinLnBrk="0" hangingPunct="1">
        <a:lnSpc>
          <a:spcPct val="90000"/>
        </a:lnSpc>
        <a:spcBef>
          <a:spcPts val="1900"/>
        </a:spcBef>
        <a:buFont typeface="Arial" panose="020B0604020202020204" pitchFamily="34" charset="0"/>
        <a:buChar char="•"/>
        <a:defRPr sz="5320" kern="1200">
          <a:solidFill>
            <a:schemeClr val="tx1"/>
          </a:solidFill>
          <a:latin typeface="+mn-lt"/>
          <a:ea typeface="+mn-ea"/>
          <a:cs typeface="+mn-cs"/>
        </a:defRPr>
      </a:lvl1pPr>
      <a:lvl2pPr marL="1303020" indent="-434340" algn="l" defTabSz="1737360" rtl="0" eaLnBrk="1" latinLnBrk="0" hangingPunct="1">
        <a:lnSpc>
          <a:spcPct val="90000"/>
        </a:lnSpc>
        <a:spcBef>
          <a:spcPts val="950"/>
        </a:spcBef>
        <a:buFont typeface="Arial" panose="020B0604020202020204" pitchFamily="34" charset="0"/>
        <a:buChar char="•"/>
        <a:defRPr sz="4560" kern="1200">
          <a:solidFill>
            <a:schemeClr val="tx1"/>
          </a:solidFill>
          <a:latin typeface="+mn-lt"/>
          <a:ea typeface="+mn-ea"/>
          <a:cs typeface="+mn-cs"/>
        </a:defRPr>
      </a:lvl2pPr>
      <a:lvl3pPr marL="2171700" indent="-434340" algn="l" defTabSz="1737360" rtl="0" eaLnBrk="1" latinLnBrk="0" hangingPunct="1">
        <a:lnSpc>
          <a:spcPct val="90000"/>
        </a:lnSpc>
        <a:spcBef>
          <a:spcPts val="95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3040380" indent="-434340" algn="l" defTabSz="1737360" rtl="0" eaLnBrk="1" latinLnBrk="0" hangingPunct="1">
        <a:lnSpc>
          <a:spcPct val="90000"/>
        </a:lnSpc>
        <a:spcBef>
          <a:spcPts val="950"/>
        </a:spcBef>
        <a:buFont typeface="Arial" panose="020B0604020202020204" pitchFamily="34" charset="0"/>
        <a:buChar char="•"/>
        <a:defRPr sz="3420" kern="1200">
          <a:solidFill>
            <a:schemeClr val="tx1"/>
          </a:solidFill>
          <a:latin typeface="+mn-lt"/>
          <a:ea typeface="+mn-ea"/>
          <a:cs typeface="+mn-cs"/>
        </a:defRPr>
      </a:lvl4pPr>
      <a:lvl5pPr marL="3909060" indent="-434340" algn="l" defTabSz="1737360" rtl="0" eaLnBrk="1" latinLnBrk="0" hangingPunct="1">
        <a:lnSpc>
          <a:spcPct val="90000"/>
        </a:lnSpc>
        <a:spcBef>
          <a:spcPts val="950"/>
        </a:spcBef>
        <a:buFont typeface="Arial" panose="020B0604020202020204" pitchFamily="34" charset="0"/>
        <a:buChar char="•"/>
        <a:defRPr sz="3420" kern="1200">
          <a:solidFill>
            <a:schemeClr val="tx1"/>
          </a:solidFill>
          <a:latin typeface="+mn-lt"/>
          <a:ea typeface="+mn-ea"/>
          <a:cs typeface="+mn-cs"/>
        </a:defRPr>
      </a:lvl5pPr>
      <a:lvl6pPr marL="4777740" indent="-434340" algn="l" defTabSz="1737360" rtl="0" eaLnBrk="1" latinLnBrk="0" hangingPunct="1">
        <a:lnSpc>
          <a:spcPct val="90000"/>
        </a:lnSpc>
        <a:spcBef>
          <a:spcPts val="950"/>
        </a:spcBef>
        <a:buFont typeface="Arial" panose="020B0604020202020204" pitchFamily="34" charset="0"/>
        <a:buChar char="•"/>
        <a:defRPr sz="3420" kern="1200">
          <a:solidFill>
            <a:schemeClr val="tx1"/>
          </a:solidFill>
          <a:latin typeface="+mn-lt"/>
          <a:ea typeface="+mn-ea"/>
          <a:cs typeface="+mn-cs"/>
        </a:defRPr>
      </a:lvl6pPr>
      <a:lvl7pPr marL="5646420" indent="-434340" algn="l" defTabSz="1737360" rtl="0" eaLnBrk="1" latinLnBrk="0" hangingPunct="1">
        <a:lnSpc>
          <a:spcPct val="90000"/>
        </a:lnSpc>
        <a:spcBef>
          <a:spcPts val="950"/>
        </a:spcBef>
        <a:buFont typeface="Arial" panose="020B0604020202020204" pitchFamily="34" charset="0"/>
        <a:buChar char="•"/>
        <a:defRPr sz="3420" kern="1200">
          <a:solidFill>
            <a:schemeClr val="tx1"/>
          </a:solidFill>
          <a:latin typeface="+mn-lt"/>
          <a:ea typeface="+mn-ea"/>
          <a:cs typeface="+mn-cs"/>
        </a:defRPr>
      </a:lvl7pPr>
      <a:lvl8pPr marL="6515100" indent="-434340" algn="l" defTabSz="1737360" rtl="0" eaLnBrk="1" latinLnBrk="0" hangingPunct="1">
        <a:lnSpc>
          <a:spcPct val="90000"/>
        </a:lnSpc>
        <a:spcBef>
          <a:spcPts val="950"/>
        </a:spcBef>
        <a:buFont typeface="Arial" panose="020B0604020202020204" pitchFamily="34" charset="0"/>
        <a:buChar char="•"/>
        <a:defRPr sz="3420" kern="1200">
          <a:solidFill>
            <a:schemeClr val="tx1"/>
          </a:solidFill>
          <a:latin typeface="+mn-lt"/>
          <a:ea typeface="+mn-ea"/>
          <a:cs typeface="+mn-cs"/>
        </a:defRPr>
      </a:lvl8pPr>
      <a:lvl9pPr marL="7383780" indent="-434340" algn="l" defTabSz="1737360" rtl="0" eaLnBrk="1" latinLnBrk="0" hangingPunct="1">
        <a:lnSpc>
          <a:spcPct val="90000"/>
        </a:lnSpc>
        <a:spcBef>
          <a:spcPts val="950"/>
        </a:spcBef>
        <a:buFont typeface="Arial" panose="020B0604020202020204" pitchFamily="34" charset="0"/>
        <a:buChar char="•"/>
        <a:defRPr sz="34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37360" rtl="0" eaLnBrk="1" latinLnBrk="0" hangingPunct="1">
        <a:defRPr sz="342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algn="l" defTabSz="1737360" rtl="0" eaLnBrk="1" latinLnBrk="0" hangingPunct="1">
        <a:defRPr sz="3420" kern="1200">
          <a:solidFill>
            <a:schemeClr val="tx1"/>
          </a:solidFill>
          <a:latin typeface="+mn-lt"/>
          <a:ea typeface="+mn-ea"/>
          <a:cs typeface="+mn-cs"/>
        </a:defRPr>
      </a:lvl2pPr>
      <a:lvl3pPr marL="1737360" algn="l" defTabSz="1737360" rtl="0" eaLnBrk="1" latinLnBrk="0" hangingPunct="1">
        <a:defRPr sz="3420" kern="1200">
          <a:solidFill>
            <a:schemeClr val="tx1"/>
          </a:solidFill>
          <a:latin typeface="+mn-lt"/>
          <a:ea typeface="+mn-ea"/>
          <a:cs typeface="+mn-cs"/>
        </a:defRPr>
      </a:lvl3pPr>
      <a:lvl4pPr marL="2606040" algn="l" defTabSz="1737360" rtl="0" eaLnBrk="1" latinLnBrk="0" hangingPunct="1">
        <a:defRPr sz="3420" kern="1200">
          <a:solidFill>
            <a:schemeClr val="tx1"/>
          </a:solidFill>
          <a:latin typeface="+mn-lt"/>
          <a:ea typeface="+mn-ea"/>
          <a:cs typeface="+mn-cs"/>
        </a:defRPr>
      </a:lvl4pPr>
      <a:lvl5pPr marL="3474720" algn="l" defTabSz="1737360" rtl="0" eaLnBrk="1" latinLnBrk="0" hangingPunct="1">
        <a:defRPr sz="3420" kern="1200">
          <a:solidFill>
            <a:schemeClr val="tx1"/>
          </a:solidFill>
          <a:latin typeface="+mn-lt"/>
          <a:ea typeface="+mn-ea"/>
          <a:cs typeface="+mn-cs"/>
        </a:defRPr>
      </a:lvl5pPr>
      <a:lvl6pPr marL="4343400" algn="l" defTabSz="1737360" rtl="0" eaLnBrk="1" latinLnBrk="0" hangingPunct="1">
        <a:defRPr sz="3420" kern="1200">
          <a:solidFill>
            <a:schemeClr val="tx1"/>
          </a:solidFill>
          <a:latin typeface="+mn-lt"/>
          <a:ea typeface="+mn-ea"/>
          <a:cs typeface="+mn-cs"/>
        </a:defRPr>
      </a:lvl6pPr>
      <a:lvl7pPr marL="5212080" algn="l" defTabSz="1737360" rtl="0" eaLnBrk="1" latinLnBrk="0" hangingPunct="1">
        <a:defRPr sz="3420" kern="1200">
          <a:solidFill>
            <a:schemeClr val="tx1"/>
          </a:solidFill>
          <a:latin typeface="+mn-lt"/>
          <a:ea typeface="+mn-ea"/>
          <a:cs typeface="+mn-cs"/>
        </a:defRPr>
      </a:lvl7pPr>
      <a:lvl8pPr marL="6080760" algn="l" defTabSz="1737360" rtl="0" eaLnBrk="1" latinLnBrk="0" hangingPunct="1">
        <a:defRPr sz="3420" kern="1200">
          <a:solidFill>
            <a:schemeClr val="tx1"/>
          </a:solidFill>
          <a:latin typeface="+mn-lt"/>
          <a:ea typeface="+mn-ea"/>
          <a:cs typeface="+mn-cs"/>
        </a:defRPr>
      </a:lvl8pPr>
      <a:lvl9pPr marL="6949440" algn="l" defTabSz="1737360" rtl="0" eaLnBrk="1" latinLnBrk="0" hangingPunct="1">
        <a:defRPr sz="34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873" y="-1"/>
            <a:ext cx="16015855" cy="611627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794" y="6368108"/>
            <a:ext cx="13039166" cy="48855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794" y="7027238"/>
            <a:ext cx="8271971" cy="372238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9416" y="20468900"/>
            <a:ext cx="13039161" cy="2106706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208671" y="11058153"/>
            <a:ext cx="12956258" cy="5432983"/>
            <a:chOff x="1911695" y="10812489"/>
            <a:chExt cx="12956258" cy="5432983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11695" y="10812489"/>
              <a:ext cx="5553828" cy="5432983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348374" y="10995147"/>
              <a:ext cx="6519579" cy="4801208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1828794" y="16798476"/>
            <a:ext cx="13836604" cy="3242900"/>
            <a:chOff x="1828794" y="16523209"/>
            <a:chExt cx="13836604" cy="3242900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828794" y="16523209"/>
              <a:ext cx="6519579" cy="3242900"/>
            </a:xfrm>
            <a:prstGeom prst="rect">
              <a:avLst/>
            </a:prstGeom>
          </p:spPr>
        </p:pic>
        <p:grpSp>
          <p:nvGrpSpPr>
            <p:cNvPr id="29" name="Group 28"/>
            <p:cNvGrpSpPr/>
            <p:nvPr/>
          </p:nvGrpSpPr>
          <p:grpSpPr>
            <a:xfrm>
              <a:off x="8686800" y="16523209"/>
              <a:ext cx="6978598" cy="2310701"/>
              <a:chOff x="7745504" y="13901554"/>
              <a:chExt cx="5637993" cy="1988466"/>
            </a:xfrm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9"/>
              <a:srcRect b="65055"/>
              <a:stretch/>
            </p:blipFill>
            <p:spPr>
              <a:xfrm>
                <a:off x="7745504" y="13901554"/>
                <a:ext cx="5486999" cy="1615711"/>
              </a:xfrm>
              <a:prstGeom prst="rect">
                <a:avLst/>
              </a:prstGeom>
            </p:spPr>
          </p:pic>
          <p:sp>
            <p:nvSpPr>
              <p:cNvPr id="31" name="Rectangle 30"/>
              <p:cNvSpPr/>
              <p:nvPr/>
            </p:nvSpPr>
            <p:spPr>
              <a:xfrm>
                <a:off x="12476838" y="15308129"/>
                <a:ext cx="906659" cy="58189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8163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Rochester Institute of Technology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 Figer</dc:creator>
  <cp:lastModifiedBy>Don Figer</cp:lastModifiedBy>
  <cp:revision>24</cp:revision>
  <cp:lastPrinted>2017-04-27T16:16:48Z</cp:lastPrinted>
  <dcterms:created xsi:type="dcterms:W3CDTF">2017-04-25T18:38:34Z</dcterms:created>
  <dcterms:modified xsi:type="dcterms:W3CDTF">2017-04-27T17:35:57Z</dcterms:modified>
</cp:coreProperties>
</file>