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880C-CD3D-4549-A512-DFCA4F6D6B5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6636-F70A-4E91-8895-3987380B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7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880C-CD3D-4549-A512-DFCA4F6D6B5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6636-F70A-4E91-8895-3987380B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8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880C-CD3D-4549-A512-DFCA4F6D6B5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6636-F70A-4E91-8895-3987380B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880C-CD3D-4549-A512-DFCA4F6D6B5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6636-F70A-4E91-8895-3987380B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9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880C-CD3D-4549-A512-DFCA4F6D6B5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6636-F70A-4E91-8895-3987380B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8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880C-CD3D-4549-A512-DFCA4F6D6B5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6636-F70A-4E91-8895-3987380B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1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880C-CD3D-4549-A512-DFCA4F6D6B5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6636-F70A-4E91-8895-3987380B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0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880C-CD3D-4549-A512-DFCA4F6D6B5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6636-F70A-4E91-8895-3987380B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0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880C-CD3D-4549-A512-DFCA4F6D6B5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6636-F70A-4E91-8895-3987380B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5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880C-CD3D-4549-A512-DFCA4F6D6B5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6636-F70A-4E91-8895-3987380B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880C-CD3D-4549-A512-DFCA4F6D6B5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6636-F70A-4E91-8895-3987380B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880C-CD3D-4549-A512-DFCA4F6D6B5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F6636-F70A-4E91-8895-3987380B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0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r="8515"/>
          <a:stretch/>
        </p:blipFill>
        <p:spPr>
          <a:xfrm rot="5400000">
            <a:off x="270094" y="755399"/>
            <a:ext cx="6092982" cy="51435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26316" y="353085"/>
            <a:ext cx="51870" cy="19736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41557" y="2372009"/>
            <a:ext cx="15134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9878" y="133991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98275" y="206604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19”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625781" y="398353"/>
            <a:ext cx="51870" cy="19736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721286" y="2372009"/>
            <a:ext cx="14813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54994" y="133991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8003" y="2066048"/>
            <a:ext cx="51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19”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382804" y="416461"/>
            <a:ext cx="24228" cy="19202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441614" y="2362957"/>
            <a:ext cx="144475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84375" y="1330861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07384" y="2056996"/>
            <a:ext cx="51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359" y="5279079"/>
            <a:ext cx="51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9368" y="6005214"/>
            <a:ext cx="51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19”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923451" y="4372824"/>
            <a:ext cx="42535" cy="19283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002198" y="6301212"/>
            <a:ext cx="1452796" cy="425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25147" y="5142374"/>
            <a:ext cx="51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48156" y="5868509"/>
            <a:ext cx="51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19”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435539" y="4246076"/>
            <a:ext cx="0" cy="18971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480986" y="6143218"/>
            <a:ext cx="1405380" cy="425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7621" y="1039640"/>
            <a:ext cx="6096000" cy="4572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819720" y="5279079"/>
            <a:ext cx="51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42729" y="6005214"/>
            <a:ext cx="51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19”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965434" y="4372824"/>
            <a:ext cx="73913" cy="1937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075559" y="6237841"/>
            <a:ext cx="1443752" cy="1059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745807" y="1368892"/>
            <a:ext cx="51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68816" y="2095027"/>
            <a:ext cx="51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19”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891521" y="462637"/>
            <a:ext cx="73913" cy="1937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7001646" y="2400078"/>
            <a:ext cx="1427130" cy="33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584987" y="570368"/>
            <a:ext cx="64795" cy="176633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684364" y="2326741"/>
            <a:ext cx="1380848" cy="362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427125" y="1330861"/>
            <a:ext cx="51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450134" y="2056996"/>
            <a:ext cx="51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01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Rosechandler</dc:creator>
  <cp:lastModifiedBy>Robyn Rosechandler</cp:lastModifiedBy>
  <cp:revision>2</cp:revision>
  <dcterms:created xsi:type="dcterms:W3CDTF">2021-06-03T20:57:45Z</dcterms:created>
  <dcterms:modified xsi:type="dcterms:W3CDTF">2021-06-03T21:01:12Z</dcterms:modified>
</cp:coreProperties>
</file>