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7373600" cy="22860000"/>
  <p:notesSz cx="6881813" cy="9296400"/>
  <p:defaultTextStyle>
    <a:defPPr>
      <a:defRPr lang="en-US"/>
    </a:defPPr>
    <a:lvl1pPr marL="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1pPr>
    <a:lvl2pPr marL="91471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2pPr>
    <a:lvl3pPr marL="182942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3pPr>
    <a:lvl4pPr marL="274413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4pPr>
    <a:lvl5pPr marL="365884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5pPr>
    <a:lvl6pPr marL="457355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6pPr>
    <a:lvl7pPr marL="548826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7pPr>
    <a:lvl8pPr marL="640297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8pPr>
    <a:lvl9pPr marL="7317682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0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714" y="96"/>
      </p:cViewPr>
      <p:guideLst>
        <p:guide orient="horz" pos="7200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741210"/>
            <a:ext cx="14767560" cy="7958667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2006793"/>
            <a:ext cx="13030200" cy="5519207"/>
          </a:xfrm>
        </p:spPr>
        <p:txBody>
          <a:bodyPr/>
          <a:lstStyle>
            <a:lvl1pPr marL="0" indent="0" algn="ctr">
              <a:buNone/>
              <a:defRPr sz="4560"/>
            </a:lvl1pPr>
            <a:lvl2pPr marL="868680" indent="0" algn="ctr">
              <a:buNone/>
              <a:defRPr sz="3800"/>
            </a:lvl2pPr>
            <a:lvl3pPr marL="1737360" indent="0" algn="ctr">
              <a:buNone/>
              <a:defRPr sz="3420"/>
            </a:lvl3pPr>
            <a:lvl4pPr marL="2606040" indent="0" algn="ctr">
              <a:buNone/>
              <a:defRPr sz="3040"/>
            </a:lvl4pPr>
            <a:lvl5pPr marL="3474720" indent="0" algn="ctr">
              <a:buNone/>
              <a:defRPr sz="3040"/>
            </a:lvl5pPr>
            <a:lvl6pPr marL="4343400" indent="0" algn="ctr">
              <a:buNone/>
              <a:defRPr sz="3040"/>
            </a:lvl6pPr>
            <a:lvl7pPr marL="5212080" indent="0" algn="ctr">
              <a:buNone/>
              <a:defRPr sz="3040"/>
            </a:lvl7pPr>
            <a:lvl8pPr marL="6080760" indent="0" algn="ctr">
              <a:buNone/>
              <a:defRPr sz="3040"/>
            </a:lvl8pPr>
            <a:lvl9pPr marL="6949440" indent="0" algn="ctr">
              <a:buNone/>
              <a:defRPr sz="3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2983" y="1217084"/>
            <a:ext cx="3746183" cy="1937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436" y="1217084"/>
            <a:ext cx="11021378" cy="1937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7" y="5699132"/>
            <a:ext cx="14984730" cy="9509123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87" y="15298215"/>
            <a:ext cx="14984730" cy="5000623"/>
          </a:xfrm>
        </p:spPr>
        <p:txBody>
          <a:bodyPr/>
          <a:lstStyle>
            <a:lvl1pPr marL="0" indent="0">
              <a:buNone/>
              <a:defRPr sz="4560">
                <a:solidFill>
                  <a:schemeClr val="tx1"/>
                </a:solidFill>
              </a:defRPr>
            </a:lvl1pPr>
            <a:lvl2pPr marL="8686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37360" indent="0">
              <a:buNone/>
              <a:defRPr sz="3420">
                <a:solidFill>
                  <a:schemeClr val="tx1">
                    <a:tint val="75000"/>
                  </a:schemeClr>
                </a:solidFill>
              </a:defRPr>
            </a:lvl3pPr>
            <a:lvl4pPr marL="26060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4pPr>
            <a:lvl5pPr marL="347472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5pPr>
            <a:lvl6pPr marL="434340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6pPr>
            <a:lvl7pPr marL="521208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7pPr>
            <a:lvl8pPr marL="608076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8pPr>
            <a:lvl9pPr marL="69494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43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38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217089"/>
            <a:ext cx="14984730" cy="441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700" y="5603877"/>
            <a:ext cx="7349846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700" y="8350250"/>
            <a:ext cx="7349846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386" y="5603877"/>
            <a:ext cx="7386043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386" y="8350250"/>
            <a:ext cx="7386043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043" y="3291422"/>
            <a:ext cx="8795385" cy="16245417"/>
          </a:xfrm>
        </p:spPr>
        <p:txBody>
          <a:bodyPr/>
          <a:lstStyle>
            <a:lvl1pPr>
              <a:defRPr sz="6080"/>
            </a:lvl1pPr>
            <a:lvl2pPr>
              <a:defRPr sz="5320"/>
            </a:lvl2pPr>
            <a:lvl3pPr>
              <a:defRPr sz="456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6043" y="3291422"/>
            <a:ext cx="8795385" cy="16245417"/>
          </a:xfrm>
        </p:spPr>
        <p:txBody>
          <a:bodyPr anchor="t"/>
          <a:lstStyle>
            <a:lvl1pPr marL="0" indent="0">
              <a:buNone/>
              <a:defRPr sz="6080"/>
            </a:lvl1pPr>
            <a:lvl2pPr marL="868680" indent="0">
              <a:buNone/>
              <a:defRPr sz="5320"/>
            </a:lvl2pPr>
            <a:lvl3pPr marL="1737360" indent="0">
              <a:buNone/>
              <a:defRPr sz="4560"/>
            </a:lvl3pPr>
            <a:lvl4pPr marL="2606040" indent="0">
              <a:buNone/>
              <a:defRPr sz="3800"/>
            </a:lvl4pPr>
            <a:lvl5pPr marL="3474720" indent="0">
              <a:buNone/>
              <a:defRPr sz="3800"/>
            </a:lvl5pPr>
            <a:lvl6pPr marL="4343400" indent="0">
              <a:buNone/>
              <a:defRPr sz="3800"/>
            </a:lvl6pPr>
            <a:lvl7pPr marL="5212080" indent="0">
              <a:buNone/>
              <a:defRPr sz="3800"/>
            </a:lvl7pPr>
            <a:lvl8pPr marL="6080760" indent="0">
              <a:buNone/>
              <a:defRPr sz="3800"/>
            </a:lvl8pPr>
            <a:lvl9pPr marL="6949440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35" y="1217089"/>
            <a:ext cx="1498473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35" y="6085417"/>
            <a:ext cx="14984730" cy="1450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43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8C92-C0E0-4934-BB1A-F49BD410F8C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5005" y="21187839"/>
            <a:ext cx="586359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010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37360" rtl="0" eaLnBrk="1" latinLnBrk="0" hangingPunct="1">
        <a:lnSpc>
          <a:spcPct val="90000"/>
        </a:lnSpc>
        <a:spcBef>
          <a:spcPct val="0"/>
        </a:spcBef>
        <a:buNone/>
        <a:defRPr sz="8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40" indent="-434340" algn="l" defTabSz="1737360" rtl="0" eaLnBrk="1" latinLnBrk="0" hangingPunct="1">
        <a:lnSpc>
          <a:spcPct val="90000"/>
        </a:lnSpc>
        <a:spcBef>
          <a:spcPts val="1900"/>
        </a:spcBef>
        <a:buFont typeface="Arial" panose="020B0604020202020204" pitchFamily="34" charset="0"/>
        <a:buChar char="•"/>
        <a:defRPr sz="5320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2pPr>
      <a:lvl3pPr marL="21717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03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77774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6464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5151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73837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2pPr>
      <a:lvl3pPr marL="17373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3pPr>
      <a:lvl4pPr marL="26060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47472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34340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2120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0807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69494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02920"/>
            <a:ext cx="16712399" cy="21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Kayleigh Patterson (RIT Student)</cp:lastModifiedBy>
  <cp:revision>30</cp:revision>
  <cp:lastPrinted>2017-04-27T16:16:48Z</cp:lastPrinted>
  <dcterms:created xsi:type="dcterms:W3CDTF">2017-04-25T18:38:34Z</dcterms:created>
  <dcterms:modified xsi:type="dcterms:W3CDTF">2021-05-21T19:11:34Z</dcterms:modified>
</cp:coreProperties>
</file>