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57" r:id="rId5"/>
    <p:sldId id="256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CBA0-BA85-43CD-A828-79FF829042B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12B0-CA62-49DA-B23C-B5F1692A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5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CBA0-BA85-43CD-A828-79FF829042B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12B0-CA62-49DA-B23C-B5F1692A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4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CBA0-BA85-43CD-A828-79FF829042B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12B0-CA62-49DA-B23C-B5F1692A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3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CBA0-BA85-43CD-A828-79FF829042B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12B0-CA62-49DA-B23C-B5F1692A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CBA0-BA85-43CD-A828-79FF829042B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12B0-CA62-49DA-B23C-B5F1692A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6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CBA0-BA85-43CD-A828-79FF829042B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12B0-CA62-49DA-B23C-B5F1692A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8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CBA0-BA85-43CD-A828-79FF829042B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12B0-CA62-49DA-B23C-B5F1692A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3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CBA0-BA85-43CD-A828-79FF829042B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12B0-CA62-49DA-B23C-B5F1692A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5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CBA0-BA85-43CD-A828-79FF829042B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12B0-CA62-49DA-B23C-B5F1692A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CBA0-BA85-43CD-A828-79FF829042B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12B0-CA62-49DA-B23C-B5F1692A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1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CBA0-BA85-43CD-A828-79FF829042B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12B0-CA62-49DA-B23C-B5F1692A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0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CCBA0-BA85-43CD-A828-79FF829042B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512B0-CA62-49DA-B23C-B5F1692A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3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291811"/>
            <a:ext cx="10972800" cy="60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96" y="426027"/>
            <a:ext cx="11107275" cy="619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88" y="382040"/>
            <a:ext cx="10849668" cy="604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87" y="537988"/>
            <a:ext cx="10732742" cy="555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20" y="433128"/>
            <a:ext cx="11077016" cy="61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48263F9-F4CD-2B41-BBA2-26748A5B014F}"/>
              </a:ext>
            </a:extLst>
          </p:cNvPr>
          <p:cNvSpPr txBox="1">
            <a:spLocks/>
          </p:cNvSpPr>
          <p:nvPr/>
        </p:nvSpPr>
        <p:spPr>
          <a:xfrm>
            <a:off x="801820" y="782114"/>
            <a:ext cx="10994760" cy="10180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dirty="0"/>
              <a:t> 	</a:t>
            </a:r>
            <a:br>
              <a:rPr lang="en-US" sz="3733" dirty="0"/>
            </a:br>
            <a:endParaRPr lang="en-US" sz="3733" dirty="0"/>
          </a:p>
          <a:p>
            <a:r>
              <a:rPr lang="en-US" sz="3733" dirty="0">
                <a:solidFill>
                  <a:srgbClr val="C00000"/>
                </a:solidFill>
              </a:rPr>
              <a:t>A Potential Scenario for the Reference Quantum Mission</a:t>
            </a:r>
          </a:p>
          <a:p>
            <a:endParaRPr lang="en-US" sz="3733" dirty="0"/>
          </a:p>
          <a:p>
            <a:r>
              <a:rPr lang="en-US" sz="3733" dirty="0"/>
              <a:t>	</a:t>
            </a:r>
            <a:br>
              <a:rPr lang="en-US" sz="3733" dirty="0"/>
            </a:br>
            <a:endParaRPr lang="en-US" sz="3733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25E83-BC93-1A49-AFBF-7A4118E65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2FF675-A028-CF40-9B7E-F38BCDEC8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33" y="1291130"/>
            <a:ext cx="9327186" cy="5119813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74BE9B6-BF8D-6147-A4BE-EFABD28E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3831" y="6525188"/>
            <a:ext cx="570098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Government Use Only - Quantum Network - May 11 &amp; 13, 2020</a:t>
            </a:r>
          </a:p>
        </p:txBody>
      </p:sp>
    </p:spTree>
    <p:extLst>
      <p:ext uri="{BB962C8B-B14F-4D97-AF65-F5344CB8AC3E}">
        <p14:creationId xmlns:p14="http://schemas.microsoft.com/office/powerpoint/2010/main" val="2517800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15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Saif, Babak N. (GSFC-5510)</dc:creator>
  <cp:lastModifiedBy>Saif, Babak N. (GSFC-5510)</cp:lastModifiedBy>
  <cp:revision>4</cp:revision>
  <dcterms:created xsi:type="dcterms:W3CDTF">2020-07-20T12:48:02Z</dcterms:created>
  <dcterms:modified xsi:type="dcterms:W3CDTF">2020-07-20T13:07:05Z</dcterms:modified>
</cp:coreProperties>
</file>