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0972800" cy="1645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0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45720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6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x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9144000" cy="14630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1828800"/>
            <a:ext cx="7315200" cy="1280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4114800"/>
            <a:ext cx="8229600" cy="822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x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" y="3657600"/>
            <a:ext cx="9144000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9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8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6858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828800" y="84582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1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8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4572000"/>
            <a:ext cx="36576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43600" y="4572000"/>
            <a:ext cx="36576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1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5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5800" y="34290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5000" y="34290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5800" y="84582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15000" y="84582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4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32004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43600" y="32004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943600" y="86868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86868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5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64" r:id="rId6"/>
    <p:sldLayoutId id="2147483668" r:id="rId7"/>
    <p:sldLayoutId id="2147483665" r:id="rId8"/>
    <p:sldLayoutId id="2147483669" r:id="rId9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r="12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89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Figer</dc:creator>
  <cp:lastModifiedBy>Don Figer</cp:lastModifiedBy>
  <cp:revision>9</cp:revision>
  <dcterms:created xsi:type="dcterms:W3CDTF">2022-05-12T20:01:40Z</dcterms:created>
  <dcterms:modified xsi:type="dcterms:W3CDTF">2022-05-17T16:06:52Z</dcterms:modified>
</cp:coreProperties>
</file>